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Average"/>
      <p:regular r:id="rId22"/>
    </p:embeddedFont>
    <p:embeddedFont>
      <p:font typeface="Oswald"/>
      <p:regular r:id="rId23"/>
      <p:bold r:id="rId24"/>
    </p:embeddedFont>
    <p:embeddedFont>
      <p:font typeface="Droid Sans"/>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Average-regular.fntdata"/><Relationship Id="rId21" Type="http://schemas.openxmlformats.org/officeDocument/2006/relationships/slide" Target="slides/slide16.xml"/><Relationship Id="rId24" Type="http://schemas.openxmlformats.org/officeDocument/2006/relationships/font" Target="fonts/Oswald-bold.fntdata"/><Relationship Id="rId23" Type="http://schemas.openxmlformats.org/officeDocument/2006/relationships/font" Target="fonts/Oswald-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font" Target="fonts/DroidSans-bold.fntdata"/><Relationship Id="rId25" Type="http://schemas.openxmlformats.org/officeDocument/2006/relationships/font" Target="fonts/DroidSans-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4" name="Shape 174"/>
        <p:cNvGrpSpPr/>
        <p:nvPr/>
      </p:nvGrpSpPr>
      <p:grpSpPr>
        <a:xfrm>
          <a:off x="0" y="0"/>
          <a:ext cx="0" cy="0"/>
          <a:chOff x="0" y="0"/>
          <a:chExt cx="0" cy="0"/>
        </a:xfrm>
      </p:grpSpPr>
      <p:sp>
        <p:nvSpPr>
          <p:cNvPr id="175" name="Shape 1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6" name="Shape 17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2" name="Shape 18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3" name="Shape 19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7" name="Shape 10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3" name="Shape 11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7" name="Shape 117"/>
        <p:cNvGrpSpPr/>
        <p:nvPr/>
      </p:nvGrpSpPr>
      <p:grpSpPr>
        <a:xfrm>
          <a:off x="0" y="0"/>
          <a:ext cx="0" cy="0"/>
          <a:chOff x="0" y="0"/>
          <a:chExt cx="0" cy="0"/>
        </a:xfrm>
      </p:grpSpPr>
      <p:sp>
        <p:nvSpPr>
          <p:cNvPr id="118" name="Shape 11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9" name="Shape 11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0" name="Shape 14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grpSp>
        <p:nvGrpSpPr>
          <p:cNvPr id="10" name="Shape 10"/>
          <p:cNvGrpSpPr/>
          <p:nvPr/>
        </p:nvGrpSpPr>
        <p:grpSpPr>
          <a:xfrm>
            <a:off x="4350278" y="2855377"/>
            <a:ext cx="443588" cy="105632"/>
            <a:chOff x="4137525" y="2915950"/>
            <a:chExt cx="869099" cy="206999"/>
          </a:xfrm>
        </p:grpSpPr>
        <p:sp>
          <p:nvSpPr>
            <p:cNvPr id="11" name="Shape 11"/>
            <p:cNvSpPr/>
            <p:nvPr/>
          </p:nvSpPr>
          <p:spPr>
            <a:xfrm>
              <a:off x="4468575" y="2915950"/>
              <a:ext cx="206999" cy="206999"/>
            </a:xfrm>
            <a:prstGeom prst="ellipse">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2" name="Shape 12"/>
            <p:cNvSpPr/>
            <p:nvPr/>
          </p:nvSpPr>
          <p:spPr>
            <a:xfrm>
              <a:off x="4799625" y="2915950"/>
              <a:ext cx="206999" cy="206999"/>
            </a:xfrm>
            <a:prstGeom prst="ellipse">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3" name="Shape 13"/>
            <p:cNvSpPr/>
            <p:nvPr/>
          </p:nvSpPr>
          <p:spPr>
            <a:xfrm>
              <a:off x="4137525" y="2915950"/>
              <a:ext cx="206999" cy="206999"/>
            </a:xfrm>
            <a:prstGeom prst="ellipse">
              <a:avLst/>
            </a:prstGeom>
            <a:solidFill>
              <a:schemeClr val="dk1"/>
            </a:solidFill>
            <a:ln>
              <a:noFill/>
            </a:ln>
          </p:spPr>
          <p:txBody>
            <a:bodyPr anchorCtr="0" anchor="ctr" bIns="91425" lIns="91425" rIns="91425" tIns="91425">
              <a:noAutofit/>
            </a:bodyPr>
            <a:lstStyle/>
            <a:p>
              <a:pPr lvl="0">
                <a:spcBef>
                  <a:spcPts val="0"/>
                </a:spcBef>
                <a:buNone/>
              </a:pPr>
              <a:r>
                <a:t/>
              </a:r>
              <a:endParaRPr/>
            </a:p>
          </p:txBody>
        </p:sp>
      </p:grpSp>
      <p:sp>
        <p:nvSpPr>
          <p:cNvPr id="14" name="Shape 14"/>
          <p:cNvSpPr txBox="1"/>
          <p:nvPr>
            <p:ph type="ctrTitle"/>
          </p:nvPr>
        </p:nvSpPr>
        <p:spPr>
          <a:xfrm>
            <a:off x="671257" y="990800"/>
            <a:ext cx="7801500" cy="1730099"/>
          </a:xfrm>
          <a:prstGeom prst="rect">
            <a:avLst/>
          </a:prstGeom>
        </p:spPr>
        <p:txBody>
          <a:bodyPr anchorCtr="0" anchor="b" bIns="91425" lIns="91425" rIns="91425" tIns="91425"/>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p:txBody>
      </p:sp>
      <p:sp>
        <p:nvSpPr>
          <p:cNvPr id="15" name="Shape 15"/>
          <p:cNvSpPr txBox="1"/>
          <p:nvPr>
            <p:ph idx="1" type="subTitle"/>
          </p:nvPr>
        </p:nvSpPr>
        <p:spPr>
          <a:xfrm>
            <a:off x="671250" y="3174875"/>
            <a:ext cx="78015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16" name="Shape 16"/>
          <p:cNvSpPr txBox="1"/>
          <p:nvPr>
            <p:ph idx="12" type="sldNum"/>
          </p:nvPr>
        </p:nvSpPr>
        <p:spPr>
          <a:xfrm>
            <a:off x="8490250" y="4681009"/>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9" name="Shape 49"/>
        <p:cNvGrpSpPr/>
        <p:nvPr/>
      </p:nvGrpSpPr>
      <p:grpSpPr>
        <a:xfrm>
          <a:off x="0" y="0"/>
          <a:ext cx="0" cy="0"/>
          <a:chOff x="0" y="0"/>
          <a:chExt cx="0" cy="0"/>
        </a:xfrm>
      </p:grpSpPr>
      <p:sp>
        <p:nvSpPr>
          <p:cNvPr id="50" name="Shape 50"/>
          <p:cNvSpPr txBox="1"/>
          <p:nvPr>
            <p:ph type="title"/>
          </p:nvPr>
        </p:nvSpPr>
        <p:spPr>
          <a:xfrm>
            <a:off x="311700" y="1255275"/>
            <a:ext cx="8520599" cy="18906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51" name="Shape 51"/>
          <p:cNvSpPr txBox="1"/>
          <p:nvPr>
            <p:ph idx="1" type="body"/>
          </p:nvPr>
        </p:nvSpPr>
        <p:spPr>
          <a:xfrm>
            <a:off x="311700" y="3228425"/>
            <a:ext cx="8520599"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2" name="Shape 52"/>
          <p:cNvSpPr txBox="1"/>
          <p:nvPr>
            <p:ph idx="12" type="sldNum"/>
          </p:nvPr>
        </p:nvSpPr>
        <p:spPr>
          <a:xfrm>
            <a:off x="8490250" y="4681009"/>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90250" y="4681009"/>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59" name="Shape 59"/>
        <p:cNvGrpSpPr/>
        <p:nvPr/>
      </p:nvGrpSpPr>
      <p:grpSpPr>
        <a:xfrm>
          <a:off x="0" y="0"/>
          <a:ext cx="0" cy="0"/>
          <a:chOff x="0" y="0"/>
          <a:chExt cx="0" cy="0"/>
        </a:xfrm>
      </p:grpSpPr>
      <p:sp>
        <p:nvSpPr>
          <p:cNvPr id="60" name="Shape 60"/>
          <p:cNvSpPr txBox="1"/>
          <p:nvPr>
            <p:ph type="ctrTitle"/>
          </p:nvPr>
        </p:nvSpPr>
        <p:spPr>
          <a:xfrm>
            <a:off x="311708" y="744575"/>
            <a:ext cx="8520599" cy="2052599"/>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61" name="Shape 61"/>
          <p:cNvSpPr txBox="1"/>
          <p:nvPr>
            <p:ph idx="1" type="subTitle"/>
          </p:nvPr>
        </p:nvSpPr>
        <p:spPr>
          <a:xfrm>
            <a:off x="311700" y="2834125"/>
            <a:ext cx="8520599"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62" name="Shape 6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63" name="Shape 63"/>
        <p:cNvGrpSpPr/>
        <p:nvPr/>
      </p:nvGrpSpPr>
      <p:grpSpPr>
        <a:xfrm>
          <a:off x="0" y="0"/>
          <a:ext cx="0" cy="0"/>
          <a:chOff x="0" y="0"/>
          <a:chExt cx="0" cy="0"/>
        </a:xfrm>
      </p:grpSpPr>
      <p:sp>
        <p:nvSpPr>
          <p:cNvPr id="64" name="Shape 64"/>
          <p:cNvSpPr txBox="1"/>
          <p:nvPr>
            <p:ph type="title"/>
          </p:nvPr>
        </p:nvSpPr>
        <p:spPr>
          <a:xfrm>
            <a:off x="311700" y="2150850"/>
            <a:ext cx="8520599"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65" name="Shape 6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66" name="Shape 66"/>
        <p:cNvGrpSpPr/>
        <p:nvPr/>
      </p:nvGrpSpPr>
      <p:grpSpPr>
        <a:xfrm>
          <a:off x="0" y="0"/>
          <a:ext cx="0" cy="0"/>
          <a:chOff x="0" y="0"/>
          <a:chExt cx="0" cy="0"/>
        </a:xfrm>
      </p:grpSpPr>
      <p:sp>
        <p:nvSpPr>
          <p:cNvPr id="67" name="Shape 67"/>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68" name="Shape 68"/>
          <p:cNvSpPr txBox="1"/>
          <p:nvPr>
            <p:ph idx="1" type="body"/>
          </p:nvPr>
        </p:nvSpPr>
        <p:spPr>
          <a:xfrm>
            <a:off x="311700" y="1152475"/>
            <a:ext cx="8520599"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69" name="Shape 6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70" name="Shape 70"/>
        <p:cNvGrpSpPr/>
        <p:nvPr/>
      </p:nvGrpSpPr>
      <p:grpSpPr>
        <a:xfrm>
          <a:off x="0" y="0"/>
          <a:ext cx="0" cy="0"/>
          <a:chOff x="0" y="0"/>
          <a:chExt cx="0" cy="0"/>
        </a:xfrm>
      </p:grpSpPr>
      <p:sp>
        <p:nvSpPr>
          <p:cNvPr id="71" name="Shape 71"/>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2" name="Shape 72"/>
          <p:cNvSpPr txBox="1"/>
          <p:nvPr>
            <p:ph idx="1" type="body"/>
          </p:nvPr>
        </p:nvSpPr>
        <p:spPr>
          <a:xfrm>
            <a:off x="311700" y="1152475"/>
            <a:ext cx="3999899"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73" name="Shape 73"/>
          <p:cNvSpPr txBox="1"/>
          <p:nvPr>
            <p:ph idx="2" type="body"/>
          </p:nvPr>
        </p:nvSpPr>
        <p:spPr>
          <a:xfrm>
            <a:off x="4832400" y="1152475"/>
            <a:ext cx="3999899"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74" name="Shape 7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75" name="Shape 75"/>
        <p:cNvGrpSpPr/>
        <p:nvPr/>
      </p:nvGrpSpPr>
      <p:grpSpPr>
        <a:xfrm>
          <a:off x="0" y="0"/>
          <a:ext cx="0" cy="0"/>
          <a:chOff x="0" y="0"/>
          <a:chExt cx="0" cy="0"/>
        </a:xfrm>
      </p:grpSpPr>
      <p:sp>
        <p:nvSpPr>
          <p:cNvPr id="76" name="Shape 76"/>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7" name="Shape 7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78" name="Shape 78"/>
        <p:cNvGrpSpPr/>
        <p:nvPr/>
      </p:nvGrpSpPr>
      <p:grpSpPr>
        <a:xfrm>
          <a:off x="0" y="0"/>
          <a:ext cx="0" cy="0"/>
          <a:chOff x="0" y="0"/>
          <a:chExt cx="0" cy="0"/>
        </a:xfrm>
      </p:grpSpPr>
      <p:sp>
        <p:nvSpPr>
          <p:cNvPr id="79" name="Shape 79"/>
          <p:cNvSpPr txBox="1"/>
          <p:nvPr>
            <p:ph type="title"/>
          </p:nvPr>
        </p:nvSpPr>
        <p:spPr>
          <a:xfrm>
            <a:off x="311700" y="555600"/>
            <a:ext cx="2807999" cy="7556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80" name="Shape 80"/>
          <p:cNvSpPr txBox="1"/>
          <p:nvPr>
            <p:ph idx="1" type="body"/>
          </p:nvPr>
        </p:nvSpPr>
        <p:spPr>
          <a:xfrm>
            <a:off x="311700" y="1389600"/>
            <a:ext cx="2807999"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81" name="Shape 81"/>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82" name="Shape 82"/>
        <p:cNvGrpSpPr/>
        <p:nvPr/>
      </p:nvGrpSpPr>
      <p:grpSpPr>
        <a:xfrm>
          <a:off x="0" y="0"/>
          <a:ext cx="0" cy="0"/>
          <a:chOff x="0" y="0"/>
          <a:chExt cx="0" cy="0"/>
        </a:xfrm>
      </p:grpSpPr>
      <p:sp>
        <p:nvSpPr>
          <p:cNvPr id="83" name="Shape 8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84" name="Shape 8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85" name="Shape 85"/>
        <p:cNvGrpSpPr/>
        <p:nvPr/>
      </p:nvGrpSpPr>
      <p:grpSpPr>
        <a:xfrm>
          <a:off x="0" y="0"/>
          <a:ext cx="0" cy="0"/>
          <a:chOff x="0" y="0"/>
          <a:chExt cx="0" cy="0"/>
        </a:xfrm>
      </p:grpSpPr>
      <p:sp>
        <p:nvSpPr>
          <p:cNvPr id="86" name="Shape 86"/>
          <p:cNvSpPr/>
          <p:nvPr/>
        </p:nvSpPr>
        <p:spPr>
          <a:xfrm>
            <a:off x="4572000" y="25"/>
            <a:ext cx="4572000" cy="5143499"/>
          </a:xfrm>
          <a:prstGeom prst="rect">
            <a:avLst/>
          </a:prstGeom>
          <a:solidFill>
            <a:schemeClr val="dk2"/>
          </a:solidFill>
          <a:ln>
            <a:noFill/>
          </a:ln>
        </p:spPr>
        <p:txBody>
          <a:bodyPr anchorCtr="0" anchor="ctr" bIns="91425" lIns="91425" rIns="91425" tIns="91425">
            <a:noAutofit/>
          </a:bodyPr>
          <a:lstStyle/>
          <a:p>
            <a:pPr lvl="0">
              <a:spcBef>
                <a:spcPts val="0"/>
              </a:spcBef>
              <a:buNone/>
            </a:pPr>
            <a:r>
              <a:t/>
            </a:r>
            <a:endParaRPr/>
          </a:p>
        </p:txBody>
      </p:sp>
      <p:sp>
        <p:nvSpPr>
          <p:cNvPr id="87" name="Shape 87"/>
          <p:cNvSpPr txBox="1"/>
          <p:nvPr>
            <p:ph type="title"/>
          </p:nvPr>
        </p:nvSpPr>
        <p:spPr>
          <a:xfrm>
            <a:off x="265500" y="1233175"/>
            <a:ext cx="4045199"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88" name="Shape 88"/>
          <p:cNvSpPr txBox="1"/>
          <p:nvPr>
            <p:ph idx="1" type="subTitle"/>
          </p:nvPr>
        </p:nvSpPr>
        <p:spPr>
          <a:xfrm>
            <a:off x="265500" y="2803075"/>
            <a:ext cx="4045199"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89" name="Shape 89"/>
          <p:cNvSpPr txBox="1"/>
          <p:nvPr>
            <p:ph idx="2" type="body"/>
          </p:nvPr>
        </p:nvSpPr>
        <p:spPr>
          <a:xfrm>
            <a:off x="4939500" y="724200"/>
            <a:ext cx="3837000" cy="3695099"/>
          </a:xfrm>
          <a:prstGeom prst="rect">
            <a:avLst/>
          </a:prstGeom>
        </p:spPr>
        <p:txBody>
          <a:bodyPr anchorCtr="0" anchor="ctr" bIns="91425" lIns="91425" rIns="91425" tIns="91425"/>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p:txBody>
      </p:sp>
      <p:sp>
        <p:nvSpPr>
          <p:cNvPr id="90" name="Shape 9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7" name="Shape 17"/>
        <p:cNvGrpSpPr/>
        <p:nvPr/>
      </p:nvGrpSpPr>
      <p:grpSpPr>
        <a:xfrm>
          <a:off x="0" y="0"/>
          <a:ext cx="0" cy="0"/>
          <a:chOff x="0" y="0"/>
          <a:chExt cx="0" cy="0"/>
        </a:xfrm>
      </p:grpSpPr>
      <p:sp>
        <p:nvSpPr>
          <p:cNvPr id="18" name="Shape 18"/>
          <p:cNvSpPr txBox="1"/>
          <p:nvPr>
            <p:ph type="title"/>
          </p:nvPr>
        </p:nvSpPr>
        <p:spPr>
          <a:xfrm>
            <a:off x="671250" y="2141250"/>
            <a:ext cx="7852199" cy="8610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9" name="Shape 19"/>
          <p:cNvSpPr txBox="1"/>
          <p:nvPr>
            <p:ph idx="12" type="sldNum"/>
          </p:nvPr>
        </p:nvSpPr>
        <p:spPr>
          <a:xfrm>
            <a:off x="8490250" y="4681009"/>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91" name="Shape 91"/>
        <p:cNvGrpSpPr/>
        <p:nvPr/>
      </p:nvGrpSpPr>
      <p:grpSpPr>
        <a:xfrm>
          <a:off x="0" y="0"/>
          <a:ext cx="0" cy="0"/>
          <a:chOff x="0" y="0"/>
          <a:chExt cx="0" cy="0"/>
        </a:xfrm>
      </p:grpSpPr>
      <p:sp>
        <p:nvSpPr>
          <p:cNvPr id="92" name="Shape 9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93" name="Shape 9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94" name="Shape 94"/>
        <p:cNvGrpSpPr/>
        <p:nvPr/>
      </p:nvGrpSpPr>
      <p:grpSpPr>
        <a:xfrm>
          <a:off x="0" y="0"/>
          <a:ext cx="0" cy="0"/>
          <a:chOff x="0" y="0"/>
          <a:chExt cx="0" cy="0"/>
        </a:xfrm>
      </p:grpSpPr>
      <p:sp>
        <p:nvSpPr>
          <p:cNvPr id="95" name="Shape 95"/>
          <p:cNvSpPr txBox="1"/>
          <p:nvPr>
            <p:ph type="title"/>
          </p:nvPr>
        </p:nvSpPr>
        <p:spPr>
          <a:xfrm>
            <a:off x="311700" y="1106125"/>
            <a:ext cx="8520599"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96" name="Shape 96"/>
          <p:cNvSpPr txBox="1"/>
          <p:nvPr>
            <p:ph idx="1" type="body"/>
          </p:nvPr>
        </p:nvSpPr>
        <p:spPr>
          <a:xfrm>
            <a:off x="311700" y="3152225"/>
            <a:ext cx="8520599"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97" name="Shape 9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98" name="Shape 98"/>
        <p:cNvGrpSpPr/>
        <p:nvPr/>
      </p:nvGrpSpPr>
      <p:grpSpPr>
        <a:xfrm>
          <a:off x="0" y="0"/>
          <a:ext cx="0" cy="0"/>
          <a:chOff x="0" y="0"/>
          <a:chExt cx="0" cy="0"/>
        </a:xfrm>
      </p:grpSpPr>
      <p:sp>
        <p:nvSpPr>
          <p:cNvPr id="99" name="Shape 9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8520599"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2" type="sldNum"/>
          </p:nvPr>
        </p:nvSpPr>
        <p:spPr>
          <a:xfrm>
            <a:off x="8490250" y="4681009"/>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4" name="Shape 24"/>
        <p:cNvGrpSpPr/>
        <p:nvPr/>
      </p:nvGrpSpPr>
      <p:grpSpPr>
        <a:xfrm>
          <a:off x="0" y="0"/>
          <a:ext cx="0" cy="0"/>
          <a:chOff x="0" y="0"/>
          <a:chExt cx="0" cy="0"/>
        </a:xfrm>
      </p:grpSpPr>
      <p:sp>
        <p:nvSpPr>
          <p:cNvPr id="25" name="Shape 25"/>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6" name="Shape 26"/>
          <p:cNvSpPr txBox="1"/>
          <p:nvPr>
            <p:ph idx="1" type="body"/>
          </p:nvPr>
        </p:nvSpPr>
        <p:spPr>
          <a:xfrm>
            <a:off x="311700" y="1152475"/>
            <a:ext cx="3999899"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7" name="Shape 27"/>
          <p:cNvSpPr txBox="1"/>
          <p:nvPr>
            <p:ph idx="2" type="body"/>
          </p:nvPr>
        </p:nvSpPr>
        <p:spPr>
          <a:xfrm>
            <a:off x="4832400" y="1152475"/>
            <a:ext cx="3999899"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8" name="Shape 28"/>
          <p:cNvSpPr txBox="1"/>
          <p:nvPr>
            <p:ph idx="12" type="sldNum"/>
          </p:nvPr>
        </p:nvSpPr>
        <p:spPr>
          <a:xfrm>
            <a:off x="8490250" y="4681009"/>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9" name="Shape 29"/>
        <p:cNvGrpSpPr/>
        <p:nvPr/>
      </p:nvGrpSpPr>
      <p:grpSpPr>
        <a:xfrm>
          <a:off x="0" y="0"/>
          <a:ext cx="0" cy="0"/>
          <a:chOff x="0" y="0"/>
          <a:chExt cx="0" cy="0"/>
        </a:xfrm>
      </p:grpSpPr>
      <p:sp>
        <p:nvSpPr>
          <p:cNvPr id="30" name="Shape 30"/>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1" name="Shape 31"/>
          <p:cNvSpPr txBox="1"/>
          <p:nvPr>
            <p:ph idx="12" type="sldNum"/>
          </p:nvPr>
        </p:nvSpPr>
        <p:spPr>
          <a:xfrm>
            <a:off x="8490250" y="4681009"/>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2" name="Shape 32"/>
        <p:cNvGrpSpPr/>
        <p:nvPr/>
      </p:nvGrpSpPr>
      <p:grpSpPr>
        <a:xfrm>
          <a:off x="0" y="0"/>
          <a:ext cx="0" cy="0"/>
          <a:chOff x="0" y="0"/>
          <a:chExt cx="0" cy="0"/>
        </a:xfrm>
      </p:grpSpPr>
      <p:sp>
        <p:nvSpPr>
          <p:cNvPr id="33" name="Shape 33"/>
          <p:cNvSpPr txBox="1"/>
          <p:nvPr>
            <p:ph type="title"/>
          </p:nvPr>
        </p:nvSpPr>
        <p:spPr>
          <a:xfrm>
            <a:off x="311700" y="555600"/>
            <a:ext cx="2807999" cy="7556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4" name="Shape 34"/>
          <p:cNvSpPr txBox="1"/>
          <p:nvPr>
            <p:ph idx="1" type="body"/>
          </p:nvPr>
        </p:nvSpPr>
        <p:spPr>
          <a:xfrm>
            <a:off x="311700" y="1389600"/>
            <a:ext cx="2807999"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5" name="Shape 35"/>
          <p:cNvSpPr txBox="1"/>
          <p:nvPr>
            <p:ph idx="12" type="sldNum"/>
          </p:nvPr>
        </p:nvSpPr>
        <p:spPr>
          <a:xfrm>
            <a:off x="8490250" y="4681009"/>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6" name="Shape 36"/>
        <p:cNvGrpSpPr/>
        <p:nvPr/>
      </p:nvGrpSpPr>
      <p:grpSpPr>
        <a:xfrm>
          <a:off x="0" y="0"/>
          <a:ext cx="0" cy="0"/>
          <a:chOff x="0" y="0"/>
          <a:chExt cx="0" cy="0"/>
        </a:xfrm>
      </p:grpSpPr>
      <p:sp>
        <p:nvSpPr>
          <p:cNvPr id="37" name="Shape 37"/>
          <p:cNvSpPr txBox="1"/>
          <p:nvPr>
            <p:ph type="title"/>
          </p:nvPr>
        </p:nvSpPr>
        <p:spPr>
          <a:xfrm>
            <a:off x="490250" y="526350"/>
            <a:ext cx="6227100" cy="4090800"/>
          </a:xfrm>
          <a:prstGeom prst="rect">
            <a:avLst/>
          </a:prstGeom>
        </p:spPr>
        <p:txBody>
          <a:bodyPr anchorCtr="0" anchor="ctr" bIns="91425" lIns="91425" rIns="91425"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38" name="Shape 38"/>
          <p:cNvSpPr txBox="1"/>
          <p:nvPr>
            <p:ph idx="12" type="sldNum"/>
          </p:nvPr>
        </p:nvSpPr>
        <p:spPr>
          <a:xfrm>
            <a:off x="8490250" y="4681009"/>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9" name="Shape 39"/>
        <p:cNvGrpSpPr/>
        <p:nvPr/>
      </p:nvGrpSpPr>
      <p:grpSpPr>
        <a:xfrm>
          <a:off x="0" y="0"/>
          <a:ext cx="0" cy="0"/>
          <a:chOff x="0" y="0"/>
          <a:chExt cx="0" cy="0"/>
        </a:xfrm>
      </p:grpSpPr>
      <p:sp>
        <p:nvSpPr>
          <p:cNvPr id="40" name="Shape 40"/>
          <p:cNvSpPr/>
          <p:nvPr/>
        </p:nvSpPr>
        <p:spPr>
          <a:xfrm>
            <a:off x="4572000" y="0"/>
            <a:ext cx="4572000" cy="5143499"/>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1" name="Shape 41"/>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42" name="Shape 42"/>
          <p:cNvSpPr txBox="1"/>
          <p:nvPr>
            <p:ph type="title"/>
          </p:nvPr>
        </p:nvSpPr>
        <p:spPr>
          <a:xfrm>
            <a:off x="265500" y="1081400"/>
            <a:ext cx="4045199" cy="1710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43" name="Shape 43"/>
          <p:cNvSpPr txBox="1"/>
          <p:nvPr>
            <p:ph idx="1" type="subTitle"/>
          </p:nvPr>
        </p:nvSpPr>
        <p:spPr>
          <a:xfrm>
            <a:off x="265500" y="2845200"/>
            <a:ext cx="4045199" cy="1345500"/>
          </a:xfrm>
          <a:prstGeom prst="rect">
            <a:avLst/>
          </a:prstGeom>
        </p:spPr>
        <p:txBody>
          <a:bodyPr anchorCtr="0" anchor="t" bIns="91425" lIns="91425" rIns="91425" tIns="91425"/>
          <a:lstStyle>
            <a:lvl1pPr lvl="0" algn="ctr">
              <a:lnSpc>
                <a:spcPct val="100000"/>
              </a:lnSpc>
              <a:spcBef>
                <a:spcPts val="0"/>
              </a:spcBef>
              <a:spcAft>
                <a:spcPts val="0"/>
              </a:spcAft>
              <a:buClr>
                <a:schemeClr val="dk1"/>
              </a:buClr>
              <a:buSzPct val="100000"/>
              <a:buNone/>
              <a:defRPr sz="2100">
                <a:solidFill>
                  <a:schemeClr val="dk1"/>
                </a:solidFill>
              </a:defRPr>
            </a:lvl1pPr>
            <a:lvl2pPr lvl="1" algn="ctr">
              <a:lnSpc>
                <a:spcPct val="100000"/>
              </a:lnSpc>
              <a:spcBef>
                <a:spcPts val="0"/>
              </a:spcBef>
              <a:spcAft>
                <a:spcPts val="0"/>
              </a:spcAft>
              <a:buClr>
                <a:schemeClr val="dk1"/>
              </a:buClr>
              <a:buSzPct val="100000"/>
              <a:buNone/>
              <a:defRPr sz="2100">
                <a:solidFill>
                  <a:schemeClr val="dk1"/>
                </a:solidFill>
              </a:defRPr>
            </a:lvl2pPr>
            <a:lvl3pPr lvl="2" algn="ctr">
              <a:lnSpc>
                <a:spcPct val="100000"/>
              </a:lnSpc>
              <a:spcBef>
                <a:spcPts val="0"/>
              </a:spcBef>
              <a:spcAft>
                <a:spcPts val="0"/>
              </a:spcAft>
              <a:buClr>
                <a:schemeClr val="dk1"/>
              </a:buClr>
              <a:buSzPct val="100000"/>
              <a:buNone/>
              <a:defRPr sz="2100">
                <a:solidFill>
                  <a:schemeClr val="dk1"/>
                </a:solidFill>
              </a:defRPr>
            </a:lvl3pPr>
            <a:lvl4pPr lvl="3" algn="ctr">
              <a:lnSpc>
                <a:spcPct val="100000"/>
              </a:lnSpc>
              <a:spcBef>
                <a:spcPts val="0"/>
              </a:spcBef>
              <a:spcAft>
                <a:spcPts val="0"/>
              </a:spcAft>
              <a:buClr>
                <a:schemeClr val="dk1"/>
              </a:buClr>
              <a:buSzPct val="100000"/>
              <a:buNone/>
              <a:defRPr sz="2100">
                <a:solidFill>
                  <a:schemeClr val="dk1"/>
                </a:solidFill>
              </a:defRPr>
            </a:lvl4pPr>
            <a:lvl5pPr lvl="4" algn="ctr">
              <a:lnSpc>
                <a:spcPct val="100000"/>
              </a:lnSpc>
              <a:spcBef>
                <a:spcPts val="0"/>
              </a:spcBef>
              <a:spcAft>
                <a:spcPts val="0"/>
              </a:spcAft>
              <a:buClr>
                <a:schemeClr val="dk1"/>
              </a:buClr>
              <a:buSzPct val="100000"/>
              <a:buNone/>
              <a:defRPr sz="2100">
                <a:solidFill>
                  <a:schemeClr val="dk1"/>
                </a:solidFill>
              </a:defRPr>
            </a:lvl5pPr>
            <a:lvl6pPr lvl="5" algn="ctr">
              <a:lnSpc>
                <a:spcPct val="100000"/>
              </a:lnSpc>
              <a:spcBef>
                <a:spcPts val="0"/>
              </a:spcBef>
              <a:spcAft>
                <a:spcPts val="0"/>
              </a:spcAft>
              <a:buClr>
                <a:schemeClr val="dk1"/>
              </a:buClr>
              <a:buSzPct val="100000"/>
              <a:buNone/>
              <a:defRPr sz="2100">
                <a:solidFill>
                  <a:schemeClr val="dk1"/>
                </a:solidFill>
              </a:defRPr>
            </a:lvl6pPr>
            <a:lvl7pPr lvl="6" algn="ctr">
              <a:lnSpc>
                <a:spcPct val="100000"/>
              </a:lnSpc>
              <a:spcBef>
                <a:spcPts val="0"/>
              </a:spcBef>
              <a:spcAft>
                <a:spcPts val="0"/>
              </a:spcAft>
              <a:buClr>
                <a:schemeClr val="dk1"/>
              </a:buClr>
              <a:buSzPct val="100000"/>
              <a:buNone/>
              <a:defRPr sz="2100">
                <a:solidFill>
                  <a:schemeClr val="dk1"/>
                </a:solidFill>
              </a:defRPr>
            </a:lvl7pPr>
            <a:lvl8pPr lvl="7" algn="ctr">
              <a:lnSpc>
                <a:spcPct val="100000"/>
              </a:lnSpc>
              <a:spcBef>
                <a:spcPts val="0"/>
              </a:spcBef>
              <a:spcAft>
                <a:spcPts val="0"/>
              </a:spcAft>
              <a:buClr>
                <a:schemeClr val="dk1"/>
              </a:buClr>
              <a:buSzPct val="100000"/>
              <a:buNone/>
              <a:defRPr sz="2100">
                <a:solidFill>
                  <a:schemeClr val="dk1"/>
                </a:solidFill>
              </a:defRPr>
            </a:lvl8pPr>
            <a:lvl9pPr lvl="8" algn="ctr">
              <a:lnSpc>
                <a:spcPct val="100000"/>
              </a:lnSpc>
              <a:spcBef>
                <a:spcPts val="0"/>
              </a:spcBef>
              <a:spcAft>
                <a:spcPts val="0"/>
              </a:spcAft>
              <a:buClr>
                <a:schemeClr val="dk1"/>
              </a:buClr>
              <a:buSzPct val="100000"/>
              <a:buNone/>
              <a:defRPr sz="2100">
                <a:solidFill>
                  <a:schemeClr val="dk1"/>
                </a:solidFill>
              </a:defRPr>
            </a:lvl9pPr>
          </a:lstStyle>
          <a:p/>
        </p:txBody>
      </p:sp>
      <p:sp>
        <p:nvSpPr>
          <p:cNvPr id="44" name="Shape 44"/>
          <p:cNvSpPr txBox="1"/>
          <p:nvPr>
            <p:ph idx="2" type="body"/>
          </p:nvPr>
        </p:nvSpPr>
        <p:spPr>
          <a:xfrm>
            <a:off x="4939500" y="724200"/>
            <a:ext cx="3837000" cy="3695099"/>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45" name="Shape 45"/>
          <p:cNvSpPr txBox="1"/>
          <p:nvPr>
            <p:ph idx="12" type="sldNum"/>
          </p:nvPr>
        </p:nvSpPr>
        <p:spPr>
          <a:xfrm>
            <a:off x="8490250" y="4681009"/>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6" name="Shape 46"/>
        <p:cNvGrpSpPr/>
        <p:nvPr/>
      </p:nvGrpSpPr>
      <p:grpSpPr>
        <a:xfrm>
          <a:off x="0" y="0"/>
          <a:ext cx="0" cy="0"/>
          <a:chOff x="0" y="0"/>
          <a:chExt cx="0" cy="0"/>
        </a:xfrm>
      </p:grpSpPr>
      <p:sp>
        <p:nvSpPr>
          <p:cNvPr id="47" name="Shape 47"/>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Clr>
                <a:schemeClr val="dk1"/>
              </a:buClr>
              <a:buSzPct val="100000"/>
              <a:buFont typeface="Oswald"/>
              <a:buNone/>
              <a:defRPr sz="2100">
                <a:solidFill>
                  <a:schemeClr val="dk1"/>
                </a:solidFill>
                <a:latin typeface="Oswald"/>
                <a:ea typeface="Oswald"/>
                <a:cs typeface="Oswald"/>
                <a:sym typeface="Oswald"/>
              </a:defRPr>
            </a:lvl1pPr>
          </a:lstStyle>
          <a:p/>
        </p:txBody>
      </p:sp>
      <p:sp>
        <p:nvSpPr>
          <p:cNvPr id="48" name="Shape 48"/>
          <p:cNvSpPr txBox="1"/>
          <p:nvPr>
            <p:ph idx="12" type="sldNum"/>
          </p:nvPr>
        </p:nvSpPr>
        <p:spPr>
          <a:xfrm>
            <a:off x="8490250" y="4681009"/>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599" cy="572699"/>
          </a:xfrm>
          <a:prstGeom prst="rect">
            <a:avLst/>
          </a:prstGeom>
          <a:noFill/>
          <a:ln>
            <a:noFill/>
          </a:ln>
        </p:spPr>
        <p:txBody>
          <a:bodyPr anchorCtr="0" anchor="t" bIns="91425" lIns="91425" rIns="91425" tIns="91425"/>
          <a:lstStyle>
            <a:lvl1pPr lvl="0">
              <a:spcBef>
                <a:spcPts val="0"/>
              </a:spcBef>
              <a:buClr>
                <a:schemeClr val="dk1"/>
              </a:buClr>
              <a:buSzPct val="100000"/>
              <a:buFont typeface="Oswald"/>
              <a:buNone/>
              <a:defRPr sz="3000">
                <a:solidFill>
                  <a:schemeClr val="dk1"/>
                </a:solidFill>
                <a:latin typeface="Oswald"/>
                <a:ea typeface="Oswald"/>
                <a:cs typeface="Oswald"/>
                <a:sym typeface="Oswald"/>
              </a:defRPr>
            </a:lvl1pPr>
            <a:lvl2pPr lvl="1">
              <a:spcBef>
                <a:spcPts val="0"/>
              </a:spcBef>
              <a:buClr>
                <a:schemeClr val="dk1"/>
              </a:buClr>
              <a:buSzPct val="100000"/>
              <a:buFont typeface="Oswald"/>
              <a:buNone/>
              <a:defRPr sz="3000">
                <a:solidFill>
                  <a:schemeClr val="dk1"/>
                </a:solidFill>
                <a:latin typeface="Oswald"/>
                <a:ea typeface="Oswald"/>
                <a:cs typeface="Oswald"/>
                <a:sym typeface="Oswald"/>
              </a:defRPr>
            </a:lvl2pPr>
            <a:lvl3pPr lvl="2">
              <a:spcBef>
                <a:spcPts val="0"/>
              </a:spcBef>
              <a:buClr>
                <a:schemeClr val="dk1"/>
              </a:buClr>
              <a:buSzPct val="100000"/>
              <a:buFont typeface="Oswald"/>
              <a:buNone/>
              <a:defRPr sz="3000">
                <a:solidFill>
                  <a:schemeClr val="dk1"/>
                </a:solidFill>
                <a:latin typeface="Oswald"/>
                <a:ea typeface="Oswald"/>
                <a:cs typeface="Oswald"/>
                <a:sym typeface="Oswald"/>
              </a:defRPr>
            </a:lvl3pPr>
            <a:lvl4pPr lvl="3">
              <a:spcBef>
                <a:spcPts val="0"/>
              </a:spcBef>
              <a:buClr>
                <a:schemeClr val="dk1"/>
              </a:buClr>
              <a:buSzPct val="100000"/>
              <a:buFont typeface="Oswald"/>
              <a:buNone/>
              <a:defRPr sz="3000">
                <a:solidFill>
                  <a:schemeClr val="dk1"/>
                </a:solidFill>
                <a:latin typeface="Oswald"/>
                <a:ea typeface="Oswald"/>
                <a:cs typeface="Oswald"/>
                <a:sym typeface="Oswald"/>
              </a:defRPr>
            </a:lvl4pPr>
            <a:lvl5pPr lvl="4">
              <a:spcBef>
                <a:spcPts val="0"/>
              </a:spcBef>
              <a:buClr>
                <a:schemeClr val="dk1"/>
              </a:buClr>
              <a:buSzPct val="100000"/>
              <a:buFont typeface="Oswald"/>
              <a:buNone/>
              <a:defRPr sz="3000">
                <a:solidFill>
                  <a:schemeClr val="dk1"/>
                </a:solidFill>
                <a:latin typeface="Oswald"/>
                <a:ea typeface="Oswald"/>
                <a:cs typeface="Oswald"/>
                <a:sym typeface="Oswald"/>
              </a:defRPr>
            </a:lvl5pPr>
            <a:lvl6pPr lvl="5">
              <a:spcBef>
                <a:spcPts val="0"/>
              </a:spcBef>
              <a:buClr>
                <a:schemeClr val="dk1"/>
              </a:buClr>
              <a:buSzPct val="100000"/>
              <a:buFont typeface="Oswald"/>
              <a:buNone/>
              <a:defRPr sz="3000">
                <a:solidFill>
                  <a:schemeClr val="dk1"/>
                </a:solidFill>
                <a:latin typeface="Oswald"/>
                <a:ea typeface="Oswald"/>
                <a:cs typeface="Oswald"/>
                <a:sym typeface="Oswald"/>
              </a:defRPr>
            </a:lvl6pPr>
            <a:lvl7pPr lvl="6">
              <a:spcBef>
                <a:spcPts val="0"/>
              </a:spcBef>
              <a:buClr>
                <a:schemeClr val="dk1"/>
              </a:buClr>
              <a:buSzPct val="100000"/>
              <a:buFont typeface="Oswald"/>
              <a:buNone/>
              <a:defRPr sz="3000">
                <a:solidFill>
                  <a:schemeClr val="dk1"/>
                </a:solidFill>
                <a:latin typeface="Oswald"/>
                <a:ea typeface="Oswald"/>
                <a:cs typeface="Oswald"/>
                <a:sym typeface="Oswald"/>
              </a:defRPr>
            </a:lvl7pPr>
            <a:lvl8pPr lvl="7">
              <a:spcBef>
                <a:spcPts val="0"/>
              </a:spcBef>
              <a:buClr>
                <a:schemeClr val="dk1"/>
              </a:buClr>
              <a:buSzPct val="100000"/>
              <a:buFont typeface="Oswald"/>
              <a:buNone/>
              <a:defRPr sz="3000">
                <a:solidFill>
                  <a:schemeClr val="dk1"/>
                </a:solidFill>
                <a:latin typeface="Oswald"/>
                <a:ea typeface="Oswald"/>
                <a:cs typeface="Oswald"/>
                <a:sym typeface="Oswald"/>
              </a:defRPr>
            </a:lvl8pPr>
            <a:lvl9pPr lvl="8">
              <a:spcBef>
                <a:spcPts val="0"/>
              </a:spcBef>
              <a:buClr>
                <a:schemeClr val="dk1"/>
              </a:buClr>
              <a:buSzPct val="100000"/>
              <a:buFont typeface="Oswald"/>
              <a:buNone/>
              <a:defRPr sz="3000">
                <a:solidFill>
                  <a:schemeClr val="dk1"/>
                </a:solidFill>
                <a:latin typeface="Oswald"/>
                <a:ea typeface="Oswald"/>
                <a:cs typeface="Oswald"/>
                <a:sym typeface="Oswald"/>
              </a:defRPr>
            </a:lvl9pPr>
          </a:lstStyle>
          <a:p/>
        </p:txBody>
      </p:sp>
      <p:sp>
        <p:nvSpPr>
          <p:cNvPr id="7" name="Shape 7"/>
          <p:cNvSpPr txBox="1"/>
          <p:nvPr>
            <p:ph idx="1" type="body"/>
          </p:nvPr>
        </p:nvSpPr>
        <p:spPr>
          <a:xfrm>
            <a:off x="311700" y="1152475"/>
            <a:ext cx="8520599"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accent3"/>
              </a:buClr>
              <a:buSzPct val="100000"/>
              <a:buFont typeface="Average"/>
              <a:defRPr sz="1800">
                <a:solidFill>
                  <a:schemeClr val="accent3"/>
                </a:solidFill>
                <a:latin typeface="Average"/>
                <a:ea typeface="Average"/>
                <a:cs typeface="Average"/>
                <a:sym typeface="Average"/>
              </a:defRPr>
            </a:lvl1pPr>
            <a:lvl2pPr lvl="1">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2pPr>
            <a:lvl3pPr lvl="2">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3pPr>
            <a:lvl4pPr lvl="3">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4pPr>
            <a:lvl5pPr lvl="4">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5pPr>
            <a:lvl6pPr lvl="5">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6pPr>
            <a:lvl7pPr lvl="6">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7pPr>
            <a:lvl8pPr lvl="7">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8pPr>
            <a:lvl9pPr lvl="8">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9pPr>
          </a:lstStyle>
          <a:p/>
        </p:txBody>
      </p:sp>
      <p:sp>
        <p:nvSpPr>
          <p:cNvPr id="8" name="Shape 8"/>
          <p:cNvSpPr txBox="1"/>
          <p:nvPr>
            <p:ph idx="12" type="sldNum"/>
          </p:nvPr>
        </p:nvSpPr>
        <p:spPr>
          <a:xfrm>
            <a:off x="8490250" y="4681009"/>
            <a:ext cx="548699"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GB" sz="1000">
                <a:solidFill>
                  <a:schemeClr val="accent3"/>
                </a:solidFill>
                <a:latin typeface="Average"/>
                <a:ea typeface="Average"/>
                <a:cs typeface="Average"/>
                <a:sym typeface="Averag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5" name="Shape 55"/>
        <p:cNvGrpSpPr/>
        <p:nvPr/>
      </p:nvGrpSpPr>
      <p:grpSpPr>
        <a:xfrm>
          <a:off x="0" y="0"/>
          <a:ext cx="0" cy="0"/>
          <a:chOff x="0" y="0"/>
          <a:chExt cx="0" cy="0"/>
        </a:xfrm>
      </p:grpSpPr>
      <p:sp>
        <p:nvSpPr>
          <p:cNvPr id="56" name="Shape 56"/>
          <p:cNvSpPr txBox="1"/>
          <p:nvPr>
            <p:ph type="title"/>
          </p:nvPr>
        </p:nvSpPr>
        <p:spPr>
          <a:xfrm>
            <a:off x="311700" y="445025"/>
            <a:ext cx="8520599" cy="572699"/>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57" name="Shape 57"/>
          <p:cNvSpPr txBox="1"/>
          <p:nvPr>
            <p:ph idx="1" type="body"/>
          </p:nvPr>
        </p:nvSpPr>
        <p:spPr>
          <a:xfrm>
            <a:off x="311700" y="1152475"/>
            <a:ext cx="8520599"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lt2"/>
              </a:buClr>
              <a:buSzPct val="100000"/>
              <a:defRPr sz="1800">
                <a:solidFill>
                  <a:schemeClr val="lt2"/>
                </a:solidFill>
              </a:defRPr>
            </a:lvl1pPr>
            <a:lvl2pPr lvl="1">
              <a:lnSpc>
                <a:spcPct val="115000"/>
              </a:lnSpc>
              <a:spcBef>
                <a:spcPts val="0"/>
              </a:spcBef>
              <a:spcAft>
                <a:spcPts val="1600"/>
              </a:spcAft>
              <a:buClr>
                <a:schemeClr val="lt2"/>
              </a:buClr>
              <a:defRPr>
                <a:solidFill>
                  <a:schemeClr val="lt2"/>
                </a:solidFill>
              </a:defRPr>
            </a:lvl2pPr>
            <a:lvl3pPr lvl="2">
              <a:lnSpc>
                <a:spcPct val="115000"/>
              </a:lnSpc>
              <a:spcBef>
                <a:spcPts val="0"/>
              </a:spcBef>
              <a:spcAft>
                <a:spcPts val="1600"/>
              </a:spcAft>
              <a:buClr>
                <a:schemeClr val="lt2"/>
              </a:buClr>
              <a:defRPr>
                <a:solidFill>
                  <a:schemeClr val="lt2"/>
                </a:solidFill>
              </a:defRPr>
            </a:lvl3pPr>
            <a:lvl4pPr lvl="3">
              <a:lnSpc>
                <a:spcPct val="115000"/>
              </a:lnSpc>
              <a:spcBef>
                <a:spcPts val="0"/>
              </a:spcBef>
              <a:spcAft>
                <a:spcPts val="1600"/>
              </a:spcAft>
              <a:buClr>
                <a:schemeClr val="lt2"/>
              </a:buClr>
              <a:defRPr>
                <a:solidFill>
                  <a:schemeClr val="lt2"/>
                </a:solidFill>
              </a:defRPr>
            </a:lvl4pPr>
            <a:lvl5pPr lvl="4">
              <a:lnSpc>
                <a:spcPct val="115000"/>
              </a:lnSpc>
              <a:spcBef>
                <a:spcPts val="0"/>
              </a:spcBef>
              <a:spcAft>
                <a:spcPts val="1600"/>
              </a:spcAft>
              <a:buClr>
                <a:schemeClr val="lt2"/>
              </a:buClr>
              <a:defRPr>
                <a:solidFill>
                  <a:schemeClr val="lt2"/>
                </a:solidFill>
              </a:defRPr>
            </a:lvl5pPr>
            <a:lvl6pPr lvl="5">
              <a:lnSpc>
                <a:spcPct val="115000"/>
              </a:lnSpc>
              <a:spcBef>
                <a:spcPts val="0"/>
              </a:spcBef>
              <a:spcAft>
                <a:spcPts val="1600"/>
              </a:spcAft>
              <a:buClr>
                <a:schemeClr val="lt2"/>
              </a:buClr>
              <a:defRPr>
                <a:solidFill>
                  <a:schemeClr val="lt2"/>
                </a:solidFill>
              </a:defRPr>
            </a:lvl6pPr>
            <a:lvl7pPr lvl="6">
              <a:lnSpc>
                <a:spcPct val="115000"/>
              </a:lnSpc>
              <a:spcBef>
                <a:spcPts val="0"/>
              </a:spcBef>
              <a:spcAft>
                <a:spcPts val="1600"/>
              </a:spcAft>
              <a:buClr>
                <a:schemeClr val="lt2"/>
              </a:buClr>
              <a:defRPr>
                <a:solidFill>
                  <a:schemeClr val="lt2"/>
                </a:solidFill>
              </a:defRPr>
            </a:lvl7pPr>
            <a:lvl8pPr lvl="7">
              <a:lnSpc>
                <a:spcPct val="115000"/>
              </a:lnSpc>
              <a:spcBef>
                <a:spcPts val="0"/>
              </a:spcBef>
              <a:spcAft>
                <a:spcPts val="1600"/>
              </a:spcAft>
              <a:buClr>
                <a:schemeClr val="lt2"/>
              </a:buClr>
              <a:defRPr>
                <a:solidFill>
                  <a:schemeClr val="lt2"/>
                </a:solidFill>
              </a:defRPr>
            </a:lvl8pPr>
            <a:lvl9pPr lvl="8">
              <a:lnSpc>
                <a:spcPct val="115000"/>
              </a:lnSpc>
              <a:spcBef>
                <a:spcPts val="0"/>
              </a:spcBef>
              <a:spcAft>
                <a:spcPts val="1600"/>
              </a:spcAft>
              <a:buClr>
                <a:schemeClr val="lt2"/>
              </a:buClr>
              <a:defRPr>
                <a:solidFill>
                  <a:schemeClr val="lt2"/>
                </a:solidFill>
              </a:defRPr>
            </a:lvl9pPr>
          </a:lstStyle>
          <a:p/>
        </p:txBody>
      </p:sp>
      <p:sp>
        <p:nvSpPr>
          <p:cNvPr id="58" name="Shape 5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GB" sz="1000">
                <a:solidFill>
                  <a:schemeClr val="lt2"/>
                </a:solidFill>
              </a:rPr>
              <a:t>‹#›</a:t>
            </a:fld>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0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txBox="1"/>
          <p:nvPr>
            <p:ph type="ctrTitle"/>
          </p:nvPr>
        </p:nvSpPr>
        <p:spPr>
          <a:xfrm>
            <a:off x="792150" y="473125"/>
            <a:ext cx="7652699" cy="3914100"/>
          </a:xfrm>
          <a:prstGeom prst="rect">
            <a:avLst/>
          </a:prstGeom>
        </p:spPr>
        <p:txBody>
          <a:bodyPr anchorCtr="0" anchor="ctr" bIns="91425" lIns="91425" rIns="91425" tIns="91425">
            <a:noAutofit/>
          </a:bodyPr>
          <a:lstStyle/>
          <a:p>
            <a:pPr lvl="0" rtl="0" algn="ctr">
              <a:spcBef>
                <a:spcPts val="0"/>
              </a:spcBef>
              <a:buNone/>
            </a:pPr>
            <a:r>
              <a:rPr lang="en-GB" sz="6000">
                <a:latin typeface="Droid Sans"/>
                <a:ea typeface="Droid Sans"/>
                <a:cs typeface="Droid Sans"/>
                <a:sym typeface="Droid Sans"/>
              </a:rPr>
              <a:t> IDENTIFYING </a:t>
            </a:r>
          </a:p>
          <a:p>
            <a:pPr lvl="0" rtl="0" algn="ctr">
              <a:spcBef>
                <a:spcPts val="0"/>
              </a:spcBef>
              <a:buNone/>
            </a:pPr>
            <a:r>
              <a:rPr lang="en-GB" sz="6000">
                <a:latin typeface="Droid Sans"/>
                <a:ea typeface="Droid Sans"/>
                <a:cs typeface="Droid Sans"/>
                <a:sym typeface="Droid Sans"/>
              </a:rPr>
              <a:t> CODE SWITCHING IN TWEETS</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x="0" y="0"/>
          <a:ext cx="0" cy="0"/>
          <a:chOff x="0" y="0"/>
          <a:chExt cx="0" cy="0"/>
        </a:xfrm>
      </p:grpSpPr>
      <p:sp>
        <p:nvSpPr>
          <p:cNvPr id="172" name="Shape 172"/>
          <p:cNvSpPr txBox="1"/>
          <p:nvPr>
            <p:ph type="ctrTitle"/>
          </p:nvPr>
        </p:nvSpPr>
        <p:spPr>
          <a:xfrm>
            <a:off x="311700" y="230825"/>
            <a:ext cx="8520599" cy="1038599"/>
          </a:xfrm>
          <a:prstGeom prst="rect">
            <a:avLst/>
          </a:prstGeom>
        </p:spPr>
        <p:txBody>
          <a:bodyPr anchorCtr="0" anchor="b" bIns="91425" lIns="91425" rIns="91425" tIns="91425">
            <a:noAutofit/>
          </a:bodyPr>
          <a:lstStyle/>
          <a:p>
            <a:pPr lvl="0">
              <a:spcBef>
                <a:spcPts val="0"/>
              </a:spcBef>
              <a:buNone/>
            </a:pPr>
            <a:r>
              <a:rPr lang="en-GB">
                <a:latin typeface="Droid Sans"/>
                <a:ea typeface="Droid Sans"/>
                <a:cs typeface="Droid Sans"/>
                <a:sym typeface="Droid Sans"/>
              </a:rPr>
              <a:t>Max Ent Model</a:t>
            </a:r>
          </a:p>
        </p:txBody>
      </p:sp>
      <p:sp>
        <p:nvSpPr>
          <p:cNvPr id="173" name="Shape 173"/>
          <p:cNvSpPr txBox="1"/>
          <p:nvPr>
            <p:ph idx="1" type="subTitle"/>
          </p:nvPr>
        </p:nvSpPr>
        <p:spPr>
          <a:xfrm>
            <a:off x="311700" y="1349400"/>
            <a:ext cx="8520599" cy="3511500"/>
          </a:xfrm>
          <a:prstGeom prst="rect">
            <a:avLst/>
          </a:prstGeom>
        </p:spPr>
        <p:txBody>
          <a:bodyPr anchorCtr="0" anchor="t" bIns="91425" lIns="91425" rIns="91425" tIns="91425">
            <a:noAutofit/>
          </a:bodyPr>
          <a:lstStyle/>
          <a:p>
            <a:pPr lvl="0" rtl="0" algn="l">
              <a:spcBef>
                <a:spcPts val="0"/>
              </a:spcBef>
              <a:buNone/>
            </a:pPr>
            <a:r>
              <a:rPr b="1" lang="en-GB"/>
              <a:t>Features :</a:t>
            </a:r>
          </a:p>
          <a:p>
            <a:pPr lvl="0" rtl="0" algn="l">
              <a:spcBef>
                <a:spcPts val="0"/>
              </a:spcBef>
              <a:buNone/>
            </a:pPr>
            <a:r>
              <a:rPr lang="en-GB" sz="2400"/>
              <a:t>For each tag, distance from the previous and the next tag .</a:t>
            </a:r>
          </a:p>
          <a:p>
            <a:pPr lvl="0" rtl="0" algn="l">
              <a:spcBef>
                <a:spcPts val="0"/>
              </a:spcBef>
              <a:buNone/>
            </a:pPr>
            <a:r>
              <a:rPr lang="en-GB" sz="2400"/>
              <a:t>Sliding window centered around the current word and encoding this  information in the form of an integer.</a:t>
            </a:r>
          </a:p>
          <a:p>
            <a:pPr lvl="0" rtl="0" algn="l">
              <a:spcBef>
                <a:spcPts val="0"/>
              </a:spcBef>
              <a:buNone/>
            </a:pPr>
            <a:r>
              <a:rPr b="1" lang="en-GB" sz="2400"/>
              <a:t>Result :</a:t>
            </a:r>
          </a:p>
          <a:p>
            <a:pPr lvl="0" rtl="0" algn="l">
              <a:spcBef>
                <a:spcPts val="0"/>
              </a:spcBef>
              <a:buNone/>
            </a:pPr>
            <a:r>
              <a:rPr lang="en-GB" sz="2400"/>
              <a:t>If we consider the entire file as code switching,accuracy is around 51%.</a:t>
            </a:r>
          </a:p>
          <a:p>
            <a:pPr lvl="0" rtl="0" algn="l">
              <a:spcBef>
                <a:spcPts val="0"/>
              </a:spcBef>
              <a:buNone/>
            </a:pPr>
            <a:r>
              <a:rPr lang="en-GB" sz="2400"/>
              <a:t>However considering code-mixing in the data, accuracy  comes to around 80% . </a:t>
            </a:r>
          </a:p>
          <a:p>
            <a:pPr lvl="0" rtl="0" algn="l">
              <a:spcBef>
                <a:spcPts val="0"/>
              </a:spcBef>
              <a:buNone/>
            </a:pPr>
            <a:r>
              <a:t/>
            </a:r>
            <a:endParaRPr/>
          </a:p>
          <a:p>
            <a:pPr lvl="0" rtl="0" algn="l">
              <a:spcBef>
                <a:spcPts val="0"/>
              </a:spcBef>
              <a:buNone/>
            </a:pPr>
            <a:r>
              <a:t/>
            </a:r>
            <a:endParaRPr/>
          </a:p>
          <a:p>
            <a:pPr lvl="0" rtl="0" algn="l">
              <a:spcBef>
                <a:spcPts val="0"/>
              </a:spcBef>
              <a:buNone/>
            </a:pPr>
            <a:r>
              <a:t/>
            </a:r>
            <a:endParaRPr/>
          </a:p>
          <a:p>
            <a:pPr lvl="0" rtl="0" algn="l">
              <a:spcBef>
                <a:spcPts val="0"/>
              </a:spcBef>
              <a:buNone/>
            </a:pPr>
            <a:r>
              <a:rPr lang="en-GB"/>
              <a:t> </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7" name="Shape 177"/>
        <p:cNvGrpSpPr/>
        <p:nvPr/>
      </p:nvGrpSpPr>
      <p:grpSpPr>
        <a:xfrm>
          <a:off x="0" y="0"/>
          <a:ext cx="0" cy="0"/>
          <a:chOff x="0" y="0"/>
          <a:chExt cx="0" cy="0"/>
        </a:xfrm>
      </p:grpSpPr>
      <p:sp>
        <p:nvSpPr>
          <p:cNvPr id="178" name="Shape 178"/>
          <p:cNvSpPr txBox="1"/>
          <p:nvPr>
            <p:ph type="ctrTitle"/>
          </p:nvPr>
        </p:nvSpPr>
        <p:spPr>
          <a:xfrm>
            <a:off x="576050" y="337350"/>
            <a:ext cx="8123100" cy="665700"/>
          </a:xfrm>
          <a:prstGeom prst="rect">
            <a:avLst/>
          </a:prstGeom>
        </p:spPr>
        <p:txBody>
          <a:bodyPr anchorCtr="0" anchor="b" bIns="91425" lIns="91425" rIns="91425" tIns="91425">
            <a:noAutofit/>
          </a:bodyPr>
          <a:lstStyle/>
          <a:p>
            <a:pPr lvl="0">
              <a:spcBef>
                <a:spcPts val="0"/>
              </a:spcBef>
              <a:buNone/>
            </a:pPr>
            <a:r>
              <a:rPr lang="en-GB">
                <a:latin typeface="Droid Sans"/>
                <a:ea typeface="Droid Sans"/>
                <a:cs typeface="Droid Sans"/>
                <a:sym typeface="Droid Sans"/>
              </a:rPr>
              <a:t>Decision Tree</a:t>
            </a:r>
          </a:p>
        </p:txBody>
      </p:sp>
      <p:sp>
        <p:nvSpPr>
          <p:cNvPr id="179" name="Shape 179"/>
          <p:cNvSpPr txBox="1"/>
          <p:nvPr/>
        </p:nvSpPr>
        <p:spPr>
          <a:xfrm>
            <a:off x="289100" y="867300"/>
            <a:ext cx="8696999" cy="4023299"/>
          </a:xfrm>
          <a:prstGeom prst="rect">
            <a:avLst/>
          </a:prstGeom>
          <a:noFill/>
          <a:ln>
            <a:noFill/>
          </a:ln>
        </p:spPr>
        <p:txBody>
          <a:bodyPr anchorCtr="0" anchor="t" bIns="91425" lIns="91425" rIns="91425" tIns="91425">
            <a:noAutofit/>
          </a:bodyPr>
          <a:lstStyle/>
          <a:p>
            <a:pPr lvl="0" rtl="0">
              <a:spcBef>
                <a:spcPts val="0"/>
              </a:spcBef>
              <a:buNone/>
            </a:pPr>
            <a:r>
              <a:t/>
            </a:r>
            <a:endParaRPr sz="2000">
              <a:solidFill>
                <a:schemeClr val="dk1"/>
              </a:solidFill>
              <a:latin typeface="Droid Sans"/>
              <a:ea typeface="Droid Sans"/>
              <a:cs typeface="Droid Sans"/>
              <a:sym typeface="Droid Sans"/>
            </a:endParaRPr>
          </a:p>
          <a:p>
            <a:pPr lvl="0" rtl="0">
              <a:spcBef>
                <a:spcPts val="0"/>
              </a:spcBef>
              <a:buNone/>
            </a:pPr>
            <a:r>
              <a:rPr lang="en-GB" sz="2000">
                <a:solidFill>
                  <a:schemeClr val="dk1"/>
                </a:solidFill>
                <a:latin typeface="Droid Sans"/>
                <a:ea typeface="Droid Sans"/>
                <a:cs typeface="Droid Sans"/>
                <a:sym typeface="Droid Sans"/>
              </a:rPr>
              <a:t>A decision tree is a graph that uses a branching method to illustrate every possible outcome of a decision. Decision Trees are excellent tools for helping you to choose between several courses of action. They provide a highly effective structure within which you can lay out options and investigate the possible outcomes of choosing those options .</a:t>
            </a:r>
          </a:p>
          <a:p>
            <a:pPr lvl="0" rtl="0">
              <a:spcBef>
                <a:spcPts val="0"/>
              </a:spcBef>
              <a:buNone/>
            </a:pPr>
            <a:r>
              <a:t/>
            </a:r>
            <a:endParaRPr sz="2000">
              <a:solidFill>
                <a:schemeClr val="dk1"/>
              </a:solidFill>
              <a:latin typeface="Droid Sans"/>
              <a:ea typeface="Droid Sans"/>
              <a:cs typeface="Droid Sans"/>
              <a:sym typeface="Droid Sans"/>
            </a:endParaRPr>
          </a:p>
          <a:p>
            <a:pPr lvl="0" rtl="0">
              <a:spcBef>
                <a:spcPts val="0"/>
              </a:spcBef>
              <a:buNone/>
            </a:pPr>
            <a:r>
              <a:rPr lang="en-GB" sz="2000">
                <a:solidFill>
                  <a:schemeClr val="dk1"/>
                </a:solidFill>
                <a:latin typeface="Droid Sans"/>
                <a:ea typeface="Droid Sans"/>
                <a:cs typeface="Droid Sans"/>
                <a:sym typeface="Droid Sans"/>
              </a:rPr>
              <a:t>In our project, we used a python implementation of a decision tree model to determine whether or not a word is a code switching point or not. We used the following attributes while training the decision tree and for testing the output.</a:t>
            </a:r>
          </a:p>
          <a:p>
            <a:pPr lvl="0" rtl="0">
              <a:spcBef>
                <a:spcPts val="0"/>
              </a:spcBef>
              <a:buNone/>
            </a:pPr>
            <a:r>
              <a:t/>
            </a:r>
            <a:endParaRPr sz="2000">
              <a:solidFill>
                <a:schemeClr val="dk1"/>
              </a:solidFill>
              <a:latin typeface="Droid Sans"/>
              <a:ea typeface="Droid Sans"/>
              <a:cs typeface="Droid Sans"/>
              <a:sym typeface="Droid Sans"/>
            </a:endParaRPr>
          </a:p>
          <a:p>
            <a:pPr lvl="0" rtl="0">
              <a:spcBef>
                <a:spcPts val="0"/>
              </a:spcBef>
              <a:buNone/>
            </a:pPr>
            <a:r>
              <a:rPr lang="en-GB" sz="2000">
                <a:solidFill>
                  <a:srgbClr val="222222"/>
                </a:solidFill>
                <a:latin typeface="Droid Sans"/>
                <a:ea typeface="Droid Sans"/>
                <a:cs typeface="Droid Sans"/>
                <a:sym typeface="Droid Sans"/>
              </a:rPr>
              <a:t> </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x="0" y="0"/>
          <a:ext cx="0" cy="0"/>
          <a:chOff x="0" y="0"/>
          <a:chExt cx="0" cy="0"/>
        </a:xfrm>
      </p:grpSpPr>
      <p:sp>
        <p:nvSpPr>
          <p:cNvPr id="184" name="Shape 184"/>
          <p:cNvSpPr txBox="1"/>
          <p:nvPr>
            <p:ph type="ctrTitle"/>
          </p:nvPr>
        </p:nvSpPr>
        <p:spPr>
          <a:xfrm>
            <a:off x="311700" y="194500"/>
            <a:ext cx="8520599" cy="875100"/>
          </a:xfrm>
          <a:prstGeom prst="rect">
            <a:avLst/>
          </a:prstGeom>
        </p:spPr>
        <p:txBody>
          <a:bodyPr anchorCtr="0" anchor="b" bIns="91425" lIns="91425" rIns="91425" tIns="91425">
            <a:noAutofit/>
          </a:bodyPr>
          <a:lstStyle/>
          <a:p>
            <a:pPr lvl="0">
              <a:spcBef>
                <a:spcPts val="0"/>
              </a:spcBef>
              <a:buNone/>
            </a:pPr>
            <a:r>
              <a:rPr lang="en-GB"/>
              <a:t>Decision Tree Results</a:t>
            </a:r>
          </a:p>
        </p:txBody>
      </p:sp>
      <p:sp>
        <p:nvSpPr>
          <p:cNvPr id="185" name="Shape 185"/>
          <p:cNvSpPr txBox="1"/>
          <p:nvPr>
            <p:ph idx="1" type="subTitle"/>
          </p:nvPr>
        </p:nvSpPr>
        <p:spPr>
          <a:xfrm>
            <a:off x="311700" y="1167025"/>
            <a:ext cx="8520599" cy="3684599"/>
          </a:xfrm>
          <a:prstGeom prst="rect">
            <a:avLst/>
          </a:prstGeom>
        </p:spPr>
        <p:txBody>
          <a:bodyPr anchorCtr="0" anchor="t" bIns="91425" lIns="91425" rIns="91425" tIns="91425">
            <a:noAutofit/>
          </a:bodyPr>
          <a:lstStyle/>
          <a:p>
            <a:pPr lvl="0" rtl="0" algn="l">
              <a:spcBef>
                <a:spcPts val="0"/>
              </a:spcBef>
              <a:buNone/>
            </a:pPr>
            <a:r>
              <a:rPr lang="en-GB" sz="2000">
                <a:solidFill>
                  <a:schemeClr val="dk1"/>
                </a:solidFill>
                <a:latin typeface="Droid Sans"/>
                <a:ea typeface="Droid Sans"/>
                <a:cs typeface="Droid Sans"/>
                <a:sym typeface="Droid Sans"/>
              </a:rPr>
              <a:t>Attributes for Decision Tree : </a:t>
            </a:r>
          </a:p>
          <a:p>
            <a:pPr lvl="0" rtl="0" algn="l">
              <a:spcBef>
                <a:spcPts val="0"/>
              </a:spcBef>
              <a:buNone/>
            </a:pPr>
            <a:r>
              <a:t/>
            </a:r>
            <a:endParaRPr sz="2000">
              <a:solidFill>
                <a:schemeClr val="dk1"/>
              </a:solidFill>
              <a:latin typeface="Droid Sans"/>
              <a:ea typeface="Droid Sans"/>
              <a:cs typeface="Droid Sans"/>
              <a:sym typeface="Droid Sans"/>
            </a:endParaRPr>
          </a:p>
          <a:p>
            <a:pPr lvl="0" rtl="0" algn="l">
              <a:spcBef>
                <a:spcPts val="0"/>
              </a:spcBef>
              <a:buNone/>
            </a:pPr>
            <a:r>
              <a:rPr lang="en-GB" sz="2000">
                <a:solidFill>
                  <a:schemeClr val="dk1"/>
                </a:solidFill>
                <a:latin typeface="Droid Sans"/>
                <a:ea typeface="Droid Sans"/>
                <a:cs typeface="Droid Sans"/>
                <a:sym typeface="Droid Sans"/>
              </a:rPr>
              <a:t>Initial_trigram? ,  Initial_bigram? , Initial_unigram? , End_trigram? , End_bigram? , End_unigram? , LanguageEng? , distance_from_prev_change , Punctuation? </a:t>
            </a:r>
          </a:p>
          <a:p>
            <a:pPr lvl="0" rtl="0" algn="l">
              <a:spcBef>
                <a:spcPts val="0"/>
              </a:spcBef>
              <a:buNone/>
            </a:pPr>
            <a:r>
              <a:t/>
            </a:r>
            <a:endParaRPr sz="2000">
              <a:solidFill>
                <a:schemeClr val="dk1"/>
              </a:solidFill>
              <a:latin typeface="Droid Sans"/>
              <a:ea typeface="Droid Sans"/>
              <a:cs typeface="Droid Sans"/>
              <a:sym typeface="Droid Sans"/>
            </a:endParaRPr>
          </a:p>
          <a:p>
            <a:pPr lvl="0" rtl="0" algn="l">
              <a:spcBef>
                <a:spcPts val="0"/>
              </a:spcBef>
              <a:buNone/>
            </a:pPr>
            <a:r>
              <a:rPr lang="en-GB" sz="2000">
                <a:solidFill>
                  <a:schemeClr val="dk1"/>
                </a:solidFill>
                <a:latin typeface="Droid Sans"/>
                <a:ea typeface="Droid Sans"/>
                <a:cs typeface="Droid Sans"/>
                <a:sym typeface="Droid Sans"/>
              </a:rPr>
              <a:t>Result</a:t>
            </a:r>
          </a:p>
          <a:p>
            <a:pPr lvl="0" rtl="0" algn="l">
              <a:spcBef>
                <a:spcPts val="0"/>
              </a:spcBef>
              <a:buNone/>
            </a:pPr>
            <a:r>
              <a:rPr lang="en-GB" sz="2000">
                <a:solidFill>
                  <a:schemeClr val="dk1"/>
                </a:solidFill>
                <a:latin typeface="Droid Sans"/>
                <a:ea typeface="Droid Sans"/>
                <a:cs typeface="Droid Sans"/>
                <a:sym typeface="Droid Sans"/>
              </a:rPr>
              <a:t> Considering all the language change points as code switch, the accuracy had come to around 24% . But as we had seen earlier , removing change points with only two words between them is sure  to increase the accuracy by at least 20% more.</a:t>
            </a:r>
          </a:p>
          <a:p>
            <a:pPr lvl="0">
              <a:spcBef>
                <a:spcPts val="0"/>
              </a:spcBef>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9" name="Shape 189"/>
        <p:cNvGrpSpPr/>
        <p:nvPr/>
      </p:nvGrpSpPr>
      <p:grpSpPr>
        <a:xfrm>
          <a:off x="0" y="0"/>
          <a:ext cx="0" cy="0"/>
          <a:chOff x="0" y="0"/>
          <a:chExt cx="0" cy="0"/>
        </a:xfrm>
      </p:grpSpPr>
      <p:sp>
        <p:nvSpPr>
          <p:cNvPr id="190" name="Shape 190"/>
          <p:cNvSpPr txBox="1"/>
          <p:nvPr>
            <p:ph idx="1" type="subTitle"/>
          </p:nvPr>
        </p:nvSpPr>
        <p:spPr>
          <a:xfrm>
            <a:off x="311700" y="331575"/>
            <a:ext cx="8520599" cy="4165799"/>
          </a:xfrm>
          <a:prstGeom prst="rect">
            <a:avLst/>
          </a:prstGeom>
        </p:spPr>
        <p:txBody>
          <a:bodyPr anchorCtr="0" anchor="t" bIns="91425" lIns="91425" rIns="91425" tIns="91425">
            <a:noAutofit/>
          </a:bodyPr>
          <a:lstStyle/>
          <a:p>
            <a:pPr lvl="0" rtl="0" algn="l">
              <a:lnSpc>
                <a:spcPct val="115000"/>
              </a:lnSpc>
              <a:spcBef>
                <a:spcPts val="0"/>
              </a:spcBef>
              <a:buNone/>
            </a:pPr>
            <a:r>
              <a:rPr b="1" lang="en-GB" sz="1050" u="sng">
                <a:solidFill>
                  <a:srgbClr val="FFFFFF"/>
                </a:solidFill>
                <a:latin typeface="Courier New"/>
                <a:ea typeface="Courier New"/>
                <a:cs typeface="Courier New"/>
                <a:sym typeface="Courier New"/>
              </a:rPr>
              <a:t>Input</a:t>
            </a:r>
          </a:p>
          <a:p>
            <a:pPr lvl="0" rtl="0" algn="l">
              <a:lnSpc>
                <a:spcPct val="115000"/>
              </a:lnSpc>
              <a:spcBef>
                <a:spcPts val="0"/>
              </a:spcBef>
              <a:buNone/>
            </a:pPr>
            <a:r>
              <a:t/>
            </a:r>
            <a:endParaRPr sz="1050" u="sng">
              <a:solidFill>
                <a:srgbClr val="FFFFFF"/>
              </a:solidFill>
              <a:latin typeface="Courier New"/>
              <a:ea typeface="Courier New"/>
              <a:cs typeface="Courier New"/>
              <a:sym typeface="Courier New"/>
            </a:endParaRPr>
          </a:p>
          <a:p>
            <a:pPr lvl="0" rtl="0" algn="l">
              <a:lnSpc>
                <a:spcPct val="115000"/>
              </a:lnSpc>
              <a:spcBef>
                <a:spcPts val="0"/>
              </a:spcBef>
              <a:buNone/>
            </a:pPr>
            <a:r>
              <a:rPr lang="en-GB" sz="1050">
                <a:solidFill>
                  <a:srgbClr val="FFFFFF"/>
                </a:solidFill>
                <a:latin typeface="Courier New"/>
                <a:ea typeface="Courier New"/>
                <a:cs typeface="Courier New"/>
                <a:sym typeface="Courier New"/>
              </a:rPr>
              <a:t>Indian batsman itna slow khel rahe he ki lagta he is se fast to out of form sehwag and sachin khel lete... #IndvsSA</a:t>
            </a:r>
            <a:br>
              <a:rPr lang="en-GB" sz="1050">
                <a:solidFill>
                  <a:srgbClr val="FFFFFF"/>
                </a:solidFill>
                <a:latin typeface="Courier New"/>
                <a:ea typeface="Courier New"/>
                <a:cs typeface="Courier New"/>
                <a:sym typeface="Courier New"/>
              </a:rPr>
            </a:br>
            <a:r>
              <a:rPr lang="en-GB" sz="1050">
                <a:solidFill>
                  <a:srgbClr val="FFFFFF"/>
                </a:solidFill>
                <a:latin typeface="Courier New"/>
                <a:ea typeface="Courier New"/>
                <a:cs typeface="Courier New"/>
                <a:sym typeface="Courier New"/>
              </a:rPr>
              <a:t>@NitishKumar Sir Aaj aap jit kaye aur hum bihari har gaye, was just reading comment from people who are not bihari and got d same feeling of 90s</a:t>
            </a:r>
          </a:p>
          <a:p>
            <a:pPr lvl="0" rtl="0" algn="l">
              <a:lnSpc>
                <a:spcPct val="115000"/>
              </a:lnSpc>
              <a:spcBef>
                <a:spcPts val="0"/>
              </a:spcBef>
              <a:buNone/>
            </a:pPr>
            <a:r>
              <a:t/>
            </a:r>
            <a:endParaRPr sz="1050" u="sng">
              <a:solidFill>
                <a:srgbClr val="FFFFFF"/>
              </a:solidFill>
              <a:latin typeface="Courier New"/>
              <a:ea typeface="Courier New"/>
              <a:cs typeface="Courier New"/>
              <a:sym typeface="Courier New"/>
            </a:endParaRPr>
          </a:p>
          <a:p>
            <a:pPr lvl="0" rtl="0" algn="l">
              <a:lnSpc>
                <a:spcPct val="115000"/>
              </a:lnSpc>
              <a:spcBef>
                <a:spcPts val="0"/>
              </a:spcBef>
              <a:buNone/>
            </a:pPr>
            <a:r>
              <a:t/>
            </a:r>
            <a:endParaRPr sz="1050" u="sng">
              <a:solidFill>
                <a:srgbClr val="FFFFFF"/>
              </a:solidFill>
              <a:latin typeface="Courier New"/>
              <a:ea typeface="Courier New"/>
              <a:cs typeface="Courier New"/>
              <a:sym typeface="Courier New"/>
            </a:endParaRPr>
          </a:p>
          <a:p>
            <a:pPr lvl="0" rtl="0" algn="l">
              <a:lnSpc>
                <a:spcPct val="115000"/>
              </a:lnSpc>
              <a:spcBef>
                <a:spcPts val="0"/>
              </a:spcBef>
              <a:buNone/>
            </a:pPr>
            <a:r>
              <a:rPr b="1" lang="en-GB" sz="1050" u="sng">
                <a:solidFill>
                  <a:srgbClr val="FFFFFF"/>
                </a:solidFill>
                <a:latin typeface="Courier New"/>
                <a:ea typeface="Courier New"/>
                <a:cs typeface="Courier New"/>
                <a:sym typeface="Courier New"/>
              </a:rPr>
              <a:t>Output for Deterministic Model</a:t>
            </a:r>
          </a:p>
          <a:p>
            <a:pPr lvl="0" rtl="0" algn="l">
              <a:lnSpc>
                <a:spcPct val="115000"/>
              </a:lnSpc>
              <a:spcBef>
                <a:spcPts val="0"/>
              </a:spcBef>
              <a:buNone/>
            </a:pPr>
            <a:r>
              <a:t/>
            </a:r>
            <a:endParaRPr sz="1050">
              <a:solidFill>
                <a:srgbClr val="FFFFFF"/>
              </a:solidFill>
              <a:latin typeface="Courier New"/>
              <a:ea typeface="Courier New"/>
              <a:cs typeface="Courier New"/>
              <a:sym typeface="Courier New"/>
            </a:endParaRPr>
          </a:p>
          <a:p>
            <a:pPr lvl="0" rtl="0" algn="l">
              <a:lnSpc>
                <a:spcPct val="115000"/>
              </a:lnSpc>
              <a:spcBef>
                <a:spcPts val="0"/>
              </a:spcBef>
              <a:buNone/>
            </a:pPr>
            <a:r>
              <a:rPr lang="en-GB" sz="1050">
                <a:solidFill>
                  <a:srgbClr val="FFFFFF"/>
                </a:solidFill>
                <a:latin typeface="Courier New"/>
                <a:ea typeface="Courier New"/>
                <a:cs typeface="Courier New"/>
                <a:sym typeface="Courier New"/>
              </a:rPr>
              <a:t>indian &lt;xx&gt; batsman &lt;xx&gt; itna &lt;xx&gt; slow &lt;cs&gt; khel rahe &lt;xx&gt; he &lt;xx&gt; ki lagta &lt;cs&gt; he is &lt;cs&gt; se &lt;xx&gt; fast to out of form &lt;cs&gt; sehwag &lt;xx&gt; and &lt;xx&gt; sachin khel lete</a:t>
            </a:r>
            <a:br>
              <a:rPr lang="en-GB" sz="1050">
                <a:solidFill>
                  <a:srgbClr val="FFFFFF"/>
                </a:solidFill>
                <a:latin typeface="Courier New"/>
                <a:ea typeface="Courier New"/>
                <a:cs typeface="Courier New"/>
                <a:sym typeface="Courier New"/>
              </a:rPr>
            </a:br>
            <a:r>
              <a:rPr lang="en-GB" sz="1050">
                <a:solidFill>
                  <a:srgbClr val="FFFFFF"/>
                </a:solidFill>
                <a:latin typeface="Courier New"/>
                <a:ea typeface="Courier New"/>
                <a:cs typeface="Courier New"/>
                <a:sym typeface="Courier New"/>
              </a:rPr>
              <a:t>sir &lt;xx&gt; aaj aap jit kaye aur &lt;xx&gt; hum &lt;xx&gt; bihari har gaye &lt;cs&gt; was just reading comment from people who are not &lt;cs&gt; bihari &lt;xx&gt; and got d same feeling of</a:t>
            </a:r>
          </a:p>
          <a:p>
            <a:pPr lvl="0" rtl="0" algn="l">
              <a:lnSpc>
                <a:spcPct val="115000"/>
              </a:lnSpc>
              <a:spcBef>
                <a:spcPts val="0"/>
              </a:spcBef>
              <a:buNone/>
            </a:pPr>
            <a:r>
              <a:t/>
            </a:r>
            <a:endParaRPr sz="1050">
              <a:solidFill>
                <a:srgbClr val="FFFFFF"/>
              </a:solidFill>
              <a:latin typeface="Courier New"/>
              <a:ea typeface="Courier New"/>
              <a:cs typeface="Courier New"/>
              <a:sym typeface="Courier New"/>
            </a:endParaRPr>
          </a:p>
          <a:p>
            <a:pPr lvl="0" rtl="0" algn="l">
              <a:lnSpc>
                <a:spcPct val="115000"/>
              </a:lnSpc>
              <a:spcBef>
                <a:spcPts val="0"/>
              </a:spcBef>
              <a:buNone/>
            </a:pPr>
            <a:r>
              <a:rPr b="1" lang="en-GB" sz="1050" u="sng">
                <a:solidFill>
                  <a:srgbClr val="FFFFFF"/>
                </a:solidFill>
                <a:latin typeface="Courier New"/>
                <a:ea typeface="Courier New"/>
                <a:cs typeface="Courier New"/>
                <a:sym typeface="Courier New"/>
              </a:rPr>
              <a:t>Output for Max-Ent Model</a:t>
            </a:r>
          </a:p>
          <a:p>
            <a:pPr lvl="0" rtl="0" algn="l">
              <a:lnSpc>
                <a:spcPct val="115000"/>
              </a:lnSpc>
              <a:spcBef>
                <a:spcPts val="0"/>
              </a:spcBef>
              <a:buNone/>
            </a:pPr>
            <a:r>
              <a:t/>
            </a:r>
            <a:endParaRPr sz="1050">
              <a:solidFill>
                <a:srgbClr val="FFFFFF"/>
              </a:solidFill>
              <a:latin typeface="Courier New"/>
              <a:ea typeface="Courier New"/>
              <a:cs typeface="Courier New"/>
              <a:sym typeface="Courier New"/>
            </a:endParaRPr>
          </a:p>
          <a:p>
            <a:pPr lvl="0" rtl="0" algn="l">
              <a:lnSpc>
                <a:spcPct val="115000"/>
              </a:lnSpc>
              <a:spcBef>
                <a:spcPts val="0"/>
              </a:spcBef>
              <a:buNone/>
            </a:pPr>
            <a:r>
              <a:rPr lang="en-GB" sz="1050">
                <a:solidFill>
                  <a:srgbClr val="FFFFFF"/>
                </a:solidFill>
                <a:latin typeface="Courier New"/>
                <a:ea typeface="Courier New"/>
                <a:cs typeface="Courier New"/>
                <a:sym typeface="Courier New"/>
              </a:rPr>
              <a:t>indian &lt;Code-Mixed&gt; batsman &lt;Code-Mixed&gt; itna &lt;Code-Mixed&gt; slow &lt;Code-Mixed&gt; khel rahe &lt;Code-Mixed&gt; he &lt;Code-Mixed&gt; ki lagta &lt;Code-Mixed&gt; he is &lt;Code-Mixed&gt; se &lt;Code-Mixed&gt; fast to out of form &lt;Code-Mixed&gt; sehwag &lt;Code-Mixed&gt; and &lt;Code-Mixed&gt; sachin khel lete . </a:t>
            </a:r>
            <a:br>
              <a:rPr lang="en-GB" sz="1050">
                <a:solidFill>
                  <a:srgbClr val="FFFFFF"/>
                </a:solidFill>
                <a:latin typeface="Courier New"/>
                <a:ea typeface="Courier New"/>
                <a:cs typeface="Courier New"/>
                <a:sym typeface="Courier New"/>
              </a:rPr>
            </a:br>
            <a:r>
              <a:rPr lang="en-GB" sz="1050">
                <a:solidFill>
                  <a:srgbClr val="FFFFFF"/>
                </a:solidFill>
                <a:latin typeface="Courier New"/>
                <a:ea typeface="Courier New"/>
                <a:cs typeface="Courier New"/>
                <a:sym typeface="Courier New"/>
              </a:rPr>
              <a:t>sir &lt;Code-Mixed&gt; aaj aap jit kaye aur &lt;Code-Mixed&gt; hum &lt;Code-Mixed&gt; bihari har gaye . &lt;Code-Switched&gt; was just reading comment from people who are not &lt;Code-Switched&gt; bihari &lt;Code-Switched&gt; and got d same feeling of</a:t>
            </a:r>
          </a:p>
          <a:p>
            <a:pPr lvl="0" rtl="0" algn="l">
              <a:lnSpc>
                <a:spcPct val="115000"/>
              </a:lnSpc>
              <a:spcBef>
                <a:spcPts val="0"/>
              </a:spcBef>
              <a:buNone/>
            </a:pPr>
            <a:r>
              <a:t/>
            </a:r>
            <a:endParaRPr sz="1050">
              <a:solidFill>
                <a:srgbClr val="FFFFFF"/>
              </a:solidFill>
              <a:highlight>
                <a:srgbClr val="000000"/>
              </a:highlight>
              <a:latin typeface="Courier New"/>
              <a:ea typeface="Courier New"/>
              <a:cs typeface="Courier New"/>
              <a:sym typeface="Courier New"/>
            </a:endParaRPr>
          </a:p>
          <a:p>
            <a:pPr lvl="0">
              <a:spcBef>
                <a:spcPts val="0"/>
              </a:spcBef>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4" name="Shape 194"/>
        <p:cNvGrpSpPr/>
        <p:nvPr/>
      </p:nvGrpSpPr>
      <p:grpSpPr>
        <a:xfrm>
          <a:off x="0" y="0"/>
          <a:ext cx="0" cy="0"/>
          <a:chOff x="0" y="0"/>
          <a:chExt cx="0" cy="0"/>
        </a:xfrm>
      </p:grpSpPr>
      <p:sp>
        <p:nvSpPr>
          <p:cNvPr id="195" name="Shape 195"/>
          <p:cNvSpPr txBox="1"/>
          <p:nvPr>
            <p:ph type="ctrTitle"/>
          </p:nvPr>
        </p:nvSpPr>
        <p:spPr>
          <a:xfrm>
            <a:off x="5279525" y="1062700"/>
            <a:ext cx="3552899" cy="3619799"/>
          </a:xfrm>
          <a:prstGeom prst="rect">
            <a:avLst/>
          </a:prstGeom>
        </p:spPr>
        <p:txBody>
          <a:bodyPr anchorCtr="0" anchor="t" bIns="91425" lIns="91425" rIns="91425" tIns="91425">
            <a:noAutofit/>
          </a:bodyPr>
          <a:lstStyle/>
          <a:p>
            <a:pPr lvl="0" rtl="0" algn="l">
              <a:lnSpc>
                <a:spcPct val="115000"/>
              </a:lnSpc>
              <a:spcBef>
                <a:spcPts val="0"/>
              </a:spcBef>
              <a:buNone/>
            </a:pPr>
            <a:r>
              <a:rPr lang="en-GB" sz="800">
                <a:solidFill>
                  <a:srgbClr val="FFFFFF"/>
                </a:solidFill>
                <a:latin typeface="Courier New"/>
                <a:ea typeface="Courier New"/>
                <a:cs typeface="Courier New"/>
                <a:sym typeface="Courier New"/>
              </a:rPr>
              <a:t>sir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aaj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aap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jit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kaye = ?</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aur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hum = ?</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bihari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har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gaye = yes</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was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just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reading = ?</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comment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from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people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who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are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not = ?</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bihari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and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got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d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same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feeling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of = no</a:t>
            </a:r>
          </a:p>
          <a:p>
            <a:pPr lvl="0" algn="l">
              <a:spcBef>
                <a:spcPts val="0"/>
              </a:spcBef>
              <a:buNone/>
            </a:pPr>
            <a:r>
              <a:t/>
            </a:r>
            <a:endParaRPr sz="800">
              <a:solidFill>
                <a:srgbClr val="FFFFFF"/>
              </a:solidFill>
            </a:endParaRPr>
          </a:p>
        </p:txBody>
      </p:sp>
      <p:sp>
        <p:nvSpPr>
          <p:cNvPr id="196" name="Shape 196"/>
          <p:cNvSpPr txBox="1"/>
          <p:nvPr>
            <p:ph idx="1" type="subTitle"/>
          </p:nvPr>
        </p:nvSpPr>
        <p:spPr>
          <a:xfrm>
            <a:off x="906800" y="1193625"/>
            <a:ext cx="3276000" cy="3578999"/>
          </a:xfrm>
          <a:prstGeom prst="rect">
            <a:avLst/>
          </a:prstGeom>
        </p:spPr>
        <p:txBody>
          <a:bodyPr anchorCtr="0" anchor="t" bIns="91425" lIns="91425" rIns="91425" tIns="91425">
            <a:noAutofit/>
          </a:bodyPr>
          <a:lstStyle/>
          <a:p>
            <a:pPr lvl="0" rtl="0" algn="l">
              <a:lnSpc>
                <a:spcPct val="115000"/>
              </a:lnSpc>
              <a:spcBef>
                <a:spcPts val="0"/>
              </a:spcBef>
              <a:buNone/>
            </a:pPr>
            <a:r>
              <a:rPr lang="en-GB" sz="800">
                <a:solidFill>
                  <a:srgbClr val="FFFFFF"/>
                </a:solidFill>
                <a:latin typeface="Courier New"/>
                <a:ea typeface="Courier New"/>
                <a:cs typeface="Courier New"/>
                <a:sym typeface="Courier New"/>
              </a:rPr>
              <a:t>word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indian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batsman = ?</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itna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slow = ?</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khel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rahe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he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ki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lagta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he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is = ?</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se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fast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to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out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of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form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sehwag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and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sachin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khel = no</a:t>
            </a:r>
            <a:br>
              <a:rPr lang="en-GB" sz="800">
                <a:solidFill>
                  <a:srgbClr val="FFFFFF"/>
                </a:solidFill>
                <a:latin typeface="Courier New"/>
                <a:ea typeface="Courier New"/>
                <a:cs typeface="Courier New"/>
                <a:sym typeface="Courier New"/>
              </a:rPr>
            </a:br>
            <a:r>
              <a:rPr lang="en-GB" sz="800">
                <a:solidFill>
                  <a:srgbClr val="FFFFFF"/>
                </a:solidFill>
                <a:latin typeface="Courier New"/>
                <a:ea typeface="Courier New"/>
                <a:cs typeface="Courier New"/>
                <a:sym typeface="Courier New"/>
              </a:rPr>
              <a:t>lete = ?</a:t>
            </a:r>
            <a:br>
              <a:rPr lang="en-GB" sz="800">
                <a:solidFill>
                  <a:srgbClr val="FFFFFF"/>
                </a:solidFill>
                <a:latin typeface="Courier New"/>
                <a:ea typeface="Courier New"/>
                <a:cs typeface="Courier New"/>
                <a:sym typeface="Courier New"/>
              </a:rPr>
            </a:br>
          </a:p>
        </p:txBody>
      </p:sp>
      <p:sp>
        <p:nvSpPr>
          <p:cNvPr id="197" name="Shape 197"/>
          <p:cNvSpPr txBox="1"/>
          <p:nvPr/>
        </p:nvSpPr>
        <p:spPr>
          <a:xfrm>
            <a:off x="493100" y="221050"/>
            <a:ext cx="6248700" cy="552600"/>
          </a:xfrm>
          <a:prstGeom prst="rect">
            <a:avLst/>
          </a:prstGeom>
          <a:noFill/>
          <a:ln>
            <a:noFill/>
          </a:ln>
        </p:spPr>
        <p:txBody>
          <a:bodyPr anchorCtr="0" anchor="t" bIns="91425" lIns="91425" rIns="91425" tIns="91425">
            <a:noAutofit/>
          </a:bodyPr>
          <a:lstStyle/>
          <a:p>
            <a:pPr lvl="0">
              <a:spcBef>
                <a:spcPts val="0"/>
              </a:spcBef>
              <a:buNone/>
            </a:pPr>
            <a:r>
              <a:t/>
            </a:r>
            <a:endParaRPr/>
          </a:p>
        </p:txBody>
      </p:sp>
      <p:sp>
        <p:nvSpPr>
          <p:cNvPr id="198" name="Shape 198"/>
          <p:cNvSpPr txBox="1"/>
          <p:nvPr/>
        </p:nvSpPr>
        <p:spPr>
          <a:xfrm>
            <a:off x="569600" y="331575"/>
            <a:ext cx="7481399" cy="690300"/>
          </a:xfrm>
          <a:prstGeom prst="rect">
            <a:avLst/>
          </a:prstGeom>
          <a:noFill/>
          <a:ln>
            <a:noFill/>
          </a:ln>
        </p:spPr>
        <p:txBody>
          <a:bodyPr anchorCtr="0" anchor="t" bIns="91425" lIns="91425" rIns="91425" tIns="91425">
            <a:noAutofit/>
          </a:bodyPr>
          <a:lstStyle/>
          <a:p>
            <a:pPr lvl="0">
              <a:spcBef>
                <a:spcPts val="0"/>
              </a:spcBef>
              <a:buNone/>
            </a:pPr>
            <a:r>
              <a:rPr b="1" lang="en-GB" sz="2000" u="sng">
                <a:solidFill>
                  <a:srgbClr val="FFFFFF"/>
                </a:solidFill>
              </a:rPr>
              <a:t>Output for Decision tree</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2" name="Shape 202"/>
        <p:cNvGrpSpPr/>
        <p:nvPr/>
      </p:nvGrpSpPr>
      <p:grpSpPr>
        <a:xfrm>
          <a:off x="0" y="0"/>
          <a:ext cx="0" cy="0"/>
          <a:chOff x="0" y="0"/>
          <a:chExt cx="0" cy="0"/>
        </a:xfrm>
      </p:grpSpPr>
      <p:sp>
        <p:nvSpPr>
          <p:cNvPr id="203" name="Shape 203"/>
          <p:cNvSpPr txBox="1"/>
          <p:nvPr>
            <p:ph type="ctrTitle"/>
          </p:nvPr>
        </p:nvSpPr>
        <p:spPr>
          <a:xfrm>
            <a:off x="311700" y="239700"/>
            <a:ext cx="8520599" cy="745800"/>
          </a:xfrm>
          <a:prstGeom prst="rect">
            <a:avLst/>
          </a:prstGeom>
        </p:spPr>
        <p:txBody>
          <a:bodyPr anchorCtr="0" anchor="b" bIns="91425" lIns="91425" rIns="91425" tIns="91425">
            <a:noAutofit/>
          </a:bodyPr>
          <a:lstStyle/>
          <a:p>
            <a:pPr lvl="0">
              <a:spcBef>
                <a:spcPts val="0"/>
              </a:spcBef>
              <a:buNone/>
            </a:pPr>
            <a:r>
              <a:rPr lang="en-GB">
                <a:latin typeface="Droid Sans"/>
                <a:ea typeface="Droid Sans"/>
                <a:cs typeface="Droid Sans"/>
                <a:sym typeface="Droid Sans"/>
              </a:rPr>
              <a:t>Conclusion</a:t>
            </a:r>
          </a:p>
        </p:txBody>
      </p:sp>
      <p:pic>
        <p:nvPicPr>
          <p:cNvPr id="204" name="Shape 204"/>
          <p:cNvPicPr preferRelativeResize="0"/>
          <p:nvPr/>
        </p:nvPicPr>
        <p:blipFill>
          <a:blip r:embed="rId3">
            <a:alphaModFix/>
          </a:blip>
          <a:stretch>
            <a:fillRect/>
          </a:stretch>
        </p:blipFill>
        <p:spPr>
          <a:xfrm>
            <a:off x="1446150" y="1223291"/>
            <a:ext cx="6251699" cy="352172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8" name="Shape 208"/>
        <p:cNvGrpSpPr/>
        <p:nvPr/>
      </p:nvGrpSpPr>
      <p:grpSpPr>
        <a:xfrm>
          <a:off x="0" y="0"/>
          <a:ext cx="0" cy="0"/>
          <a:chOff x="0" y="0"/>
          <a:chExt cx="0" cy="0"/>
        </a:xfrm>
      </p:grpSpPr>
      <p:sp>
        <p:nvSpPr>
          <p:cNvPr id="209" name="Shape 209"/>
          <p:cNvSpPr txBox="1"/>
          <p:nvPr>
            <p:ph type="title"/>
          </p:nvPr>
        </p:nvSpPr>
        <p:spPr>
          <a:xfrm>
            <a:off x="311700" y="956925"/>
            <a:ext cx="8615999" cy="3751799"/>
          </a:xfrm>
          <a:prstGeom prst="rect">
            <a:avLst/>
          </a:prstGeom>
        </p:spPr>
        <p:txBody>
          <a:bodyPr anchorCtr="0" anchor="t" bIns="91425" lIns="91425" rIns="91425" tIns="91425">
            <a:noAutofit/>
          </a:bodyPr>
          <a:lstStyle/>
          <a:p>
            <a:pPr lvl="0" rtl="0">
              <a:spcBef>
                <a:spcPts val="0"/>
              </a:spcBef>
              <a:buNone/>
            </a:pPr>
            <a:r>
              <a:t/>
            </a:r>
            <a:endParaRPr sz="6000"/>
          </a:p>
          <a:p>
            <a:pPr lvl="0">
              <a:spcBef>
                <a:spcPts val="0"/>
              </a:spcBef>
              <a:buNone/>
            </a:pPr>
            <a:r>
              <a:rPr lang="en-GB" sz="6000"/>
              <a:t>           </a:t>
            </a:r>
            <a:r>
              <a:rPr lang="en-GB" sz="6000">
                <a:solidFill>
                  <a:srgbClr val="FFFFFF"/>
                </a:solidFill>
              </a:rPr>
              <a:t>THANKS!</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x="0" y="0"/>
          <a:ext cx="0" cy="0"/>
          <a:chOff x="0" y="0"/>
          <a:chExt cx="0" cy="0"/>
        </a:xfrm>
      </p:grpSpPr>
      <p:sp>
        <p:nvSpPr>
          <p:cNvPr id="109" name="Shape 109"/>
          <p:cNvSpPr txBox="1"/>
          <p:nvPr>
            <p:ph idx="1" type="subTitle"/>
          </p:nvPr>
        </p:nvSpPr>
        <p:spPr>
          <a:xfrm>
            <a:off x="3027275" y="570975"/>
            <a:ext cx="5772600" cy="3849300"/>
          </a:xfrm>
          <a:prstGeom prst="rect">
            <a:avLst/>
          </a:prstGeom>
        </p:spPr>
        <p:txBody>
          <a:bodyPr anchorCtr="0" anchor="t" bIns="91425" lIns="91425" rIns="91425" tIns="91425">
            <a:noAutofit/>
          </a:bodyPr>
          <a:lstStyle/>
          <a:p>
            <a:pPr lvl="0" rtl="0" algn="l">
              <a:spcBef>
                <a:spcPts val="0"/>
              </a:spcBef>
              <a:buNone/>
            </a:pPr>
            <a:r>
              <a:rPr lang="en-GB"/>
              <a:t> GROUP NO. 8</a:t>
            </a:r>
          </a:p>
          <a:p>
            <a:pPr indent="457200" lvl="0" marL="2743200" rtl="0" algn="l">
              <a:spcBef>
                <a:spcPts val="0"/>
              </a:spcBef>
              <a:buNone/>
            </a:pPr>
            <a:r>
              <a:rPr lang="en-GB"/>
              <a:t>                                          Submitted By:       </a:t>
            </a:r>
          </a:p>
          <a:p>
            <a:pPr indent="457200" lvl="0" marL="2743200" rtl="0" algn="l">
              <a:spcBef>
                <a:spcPts val="0"/>
              </a:spcBef>
              <a:buNone/>
            </a:pPr>
            <a:r>
              <a:rPr lang="en-GB" sz="1800"/>
              <a:t>Himanshu Verma			Nitesh Sekhar</a:t>
            </a:r>
          </a:p>
          <a:p>
            <a:pPr indent="457200" lvl="0" marL="2743200" rtl="0" algn="l">
              <a:spcBef>
                <a:spcPts val="0"/>
              </a:spcBef>
              <a:buNone/>
            </a:pPr>
            <a:r>
              <a:rPr lang="en-GB" sz="1800"/>
              <a:t>Kalyan Kumar			Riya Bubna</a:t>
            </a:r>
          </a:p>
          <a:p>
            <a:pPr indent="0" lvl="0" marL="0" rtl="0" algn="l">
              <a:spcBef>
                <a:spcPts val="0"/>
              </a:spcBef>
              <a:buNone/>
            </a:pPr>
            <a:r>
              <a:rPr lang="en-GB" sz="1800"/>
              <a:t>                                                  Sandeep Pan                                                   				                     Shrey Garg									       Shubham Jain</a:t>
            </a:r>
          </a:p>
          <a:p>
            <a:pPr lvl="0" rtl="0" algn="l">
              <a:spcBef>
                <a:spcPts val="0"/>
              </a:spcBef>
              <a:buNone/>
            </a:pPr>
            <a:r>
              <a:rPr lang="en-GB"/>
              <a:t>											 </a:t>
            </a:r>
          </a:p>
          <a:p>
            <a:pPr lvl="0" rtl="0" algn="l">
              <a:spcBef>
                <a:spcPts val="0"/>
              </a:spcBef>
              <a:buNone/>
            </a:pPr>
            <a:r>
              <a:rPr lang="en-GB"/>
              <a:t>											 </a:t>
            </a:r>
          </a:p>
          <a:p>
            <a:pPr lvl="0" rtl="0" algn="l">
              <a:spcBef>
                <a:spcPts val="0"/>
              </a:spcBef>
              <a:buNone/>
            </a:pPr>
            <a:r>
              <a:rPr lang="en-GB"/>
              <a:t>											 </a:t>
            </a:r>
          </a:p>
          <a:p>
            <a:pPr lvl="0" rtl="0" algn="l">
              <a:spcBef>
                <a:spcPts val="0"/>
              </a:spcBef>
              <a:buNone/>
            </a:pPr>
            <a:r>
              <a:rPr lang="en-GB"/>
              <a:t>											 </a:t>
            </a:r>
          </a:p>
          <a:p>
            <a:pPr lvl="0" rtl="0" algn="l">
              <a:spcBef>
                <a:spcPts val="0"/>
              </a:spcBef>
              <a:buNone/>
            </a:pPr>
            <a:r>
              <a:rPr lang="en-GB"/>
              <a:t>											 </a:t>
            </a:r>
          </a:p>
          <a:p>
            <a:pPr lvl="0" algn="l">
              <a:spcBef>
                <a:spcPts val="0"/>
              </a:spcBef>
              <a:buNone/>
            </a:pPr>
            <a:r>
              <a:t/>
            </a:r>
            <a:endParaRPr/>
          </a:p>
        </p:txBody>
      </p:sp>
      <p:sp>
        <p:nvSpPr>
          <p:cNvPr id="110" name="Shape 110"/>
          <p:cNvSpPr txBox="1"/>
          <p:nvPr/>
        </p:nvSpPr>
        <p:spPr>
          <a:xfrm>
            <a:off x="119625" y="967825"/>
            <a:ext cx="2752200" cy="3504900"/>
          </a:xfrm>
          <a:prstGeom prst="rect">
            <a:avLst/>
          </a:prstGeom>
          <a:noFill/>
          <a:ln>
            <a:noFill/>
          </a:ln>
        </p:spPr>
        <p:txBody>
          <a:bodyPr anchorCtr="0" anchor="t" bIns="91425" lIns="91425" rIns="91425" tIns="91425">
            <a:noAutofit/>
          </a:bodyPr>
          <a:lstStyle/>
          <a:p>
            <a:pPr indent="0" lvl="0" marL="0" rtl="0">
              <a:spcBef>
                <a:spcPts val="0"/>
              </a:spcBef>
              <a:buNone/>
            </a:pPr>
            <a:r>
              <a:t/>
            </a:r>
            <a:endParaRPr sz="2800">
              <a:solidFill>
                <a:schemeClr val="lt2"/>
              </a:solidFill>
            </a:endParaRPr>
          </a:p>
          <a:p>
            <a:pPr indent="0" lvl="0" marL="0" rtl="0">
              <a:spcBef>
                <a:spcPts val="0"/>
              </a:spcBef>
              <a:buNone/>
            </a:pPr>
            <a:r>
              <a:rPr lang="en-GB" sz="2800">
                <a:solidFill>
                  <a:schemeClr val="lt2"/>
                </a:solidFill>
              </a:rPr>
              <a:t>Mentored By :                               </a:t>
            </a:r>
            <a:br>
              <a:rPr lang="en-GB" sz="2800">
                <a:solidFill>
                  <a:schemeClr val="lt2"/>
                </a:solidFill>
              </a:rPr>
            </a:br>
            <a:r>
              <a:rPr lang="en-GB" sz="1800">
                <a:solidFill>
                  <a:schemeClr val="lt2"/>
                </a:solidFill>
              </a:rPr>
              <a:t>Dr. Monojit Choudhury</a:t>
            </a:r>
          </a:p>
          <a:p>
            <a:pPr indent="0" lvl="0" marL="0" rtl="0">
              <a:spcBef>
                <a:spcPts val="0"/>
              </a:spcBef>
              <a:buNone/>
            </a:pPr>
            <a:r>
              <a:rPr lang="en-GB" sz="1800">
                <a:solidFill>
                  <a:schemeClr val="lt2"/>
                </a:solidFill>
              </a:rPr>
              <a:t>Pawan Goyal			          Koustav Rudra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sp>
        <p:nvSpPr>
          <p:cNvPr id="115" name="Shape 115"/>
          <p:cNvSpPr txBox="1"/>
          <p:nvPr>
            <p:ph type="ctrTitle"/>
          </p:nvPr>
        </p:nvSpPr>
        <p:spPr>
          <a:xfrm>
            <a:off x="510450" y="261675"/>
            <a:ext cx="8123100" cy="932099"/>
          </a:xfrm>
          <a:prstGeom prst="rect">
            <a:avLst/>
          </a:prstGeom>
        </p:spPr>
        <p:txBody>
          <a:bodyPr anchorCtr="0" anchor="b" bIns="91425" lIns="91425" rIns="91425" tIns="91425">
            <a:noAutofit/>
          </a:bodyPr>
          <a:lstStyle/>
          <a:p>
            <a:pPr lvl="0">
              <a:spcBef>
                <a:spcPts val="0"/>
              </a:spcBef>
              <a:buNone/>
            </a:pPr>
            <a:r>
              <a:rPr lang="en-GB">
                <a:latin typeface="Droid Sans"/>
                <a:ea typeface="Droid Sans"/>
                <a:cs typeface="Droid Sans"/>
                <a:sym typeface="Droid Sans"/>
              </a:rPr>
              <a:t>Objective</a:t>
            </a:r>
          </a:p>
        </p:txBody>
      </p:sp>
      <p:sp>
        <p:nvSpPr>
          <p:cNvPr id="116" name="Shape 116"/>
          <p:cNvSpPr txBox="1"/>
          <p:nvPr>
            <p:ph idx="1" type="subTitle"/>
          </p:nvPr>
        </p:nvSpPr>
        <p:spPr>
          <a:xfrm>
            <a:off x="469550" y="1545499"/>
            <a:ext cx="8123100" cy="3213600"/>
          </a:xfrm>
          <a:prstGeom prst="rect">
            <a:avLst/>
          </a:prstGeom>
        </p:spPr>
        <p:txBody>
          <a:bodyPr anchorCtr="0" anchor="t" bIns="91425" lIns="91425" rIns="91425" tIns="91425">
            <a:noAutofit/>
          </a:bodyPr>
          <a:lstStyle/>
          <a:p>
            <a:pPr lvl="0" algn="l">
              <a:spcBef>
                <a:spcPts val="0"/>
              </a:spcBef>
              <a:buNone/>
            </a:pPr>
            <a:r>
              <a:rPr lang="en-GB" sz="2400">
                <a:latin typeface="Droid Sans"/>
                <a:ea typeface="Droid Sans"/>
                <a:cs typeface="Droid Sans"/>
                <a:sym typeface="Droid Sans"/>
              </a:rPr>
              <a:t>Given tweets written in a mixture of English and Hindi, identifying the points where there is a change in language. If a language change is found, then identifying whether it is a code-switched point or not.</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x="0" y="0"/>
          <a:ext cx="0" cy="0"/>
          <a:chOff x="0" y="0"/>
          <a:chExt cx="0" cy="0"/>
        </a:xfrm>
      </p:grpSpPr>
      <p:sp>
        <p:nvSpPr>
          <p:cNvPr id="121" name="Shape 121"/>
          <p:cNvSpPr/>
          <p:nvPr/>
        </p:nvSpPr>
        <p:spPr>
          <a:xfrm>
            <a:off x="511075" y="763475"/>
            <a:ext cx="1479000" cy="806700"/>
          </a:xfrm>
          <a:prstGeom prst="rect">
            <a:avLst/>
          </a:prstGeom>
          <a:solidFill>
            <a:srgbClr val="134F5C"/>
          </a:solidFill>
          <a:ln cap="flat" cmpd="sng" w="9525">
            <a:solidFill>
              <a:schemeClr val="lt1"/>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en-GB">
                <a:solidFill>
                  <a:srgbClr val="FFFFFF"/>
                </a:solidFill>
              </a:rPr>
              <a:t>   Clean Data</a:t>
            </a:r>
          </a:p>
        </p:txBody>
      </p:sp>
      <p:sp>
        <p:nvSpPr>
          <p:cNvPr id="122" name="Shape 122"/>
          <p:cNvSpPr/>
          <p:nvPr/>
        </p:nvSpPr>
        <p:spPr>
          <a:xfrm>
            <a:off x="1990075" y="1000800"/>
            <a:ext cx="848100" cy="332399"/>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23" name="Shape 123"/>
          <p:cNvSpPr/>
          <p:nvPr/>
        </p:nvSpPr>
        <p:spPr>
          <a:xfrm>
            <a:off x="2838175" y="763475"/>
            <a:ext cx="1479000" cy="806700"/>
          </a:xfrm>
          <a:prstGeom prst="rect">
            <a:avLst/>
          </a:prstGeom>
          <a:solidFill>
            <a:srgbClr val="134F5C"/>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en-GB">
                <a:solidFill>
                  <a:srgbClr val="FFFFFF"/>
                </a:solidFill>
              </a:rPr>
              <a:t>         CRF</a:t>
            </a:r>
          </a:p>
        </p:txBody>
      </p:sp>
      <p:sp>
        <p:nvSpPr>
          <p:cNvPr id="124" name="Shape 124"/>
          <p:cNvSpPr/>
          <p:nvPr/>
        </p:nvSpPr>
        <p:spPr>
          <a:xfrm>
            <a:off x="4317175" y="1000800"/>
            <a:ext cx="848100" cy="332399"/>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25" name="Shape 125"/>
          <p:cNvSpPr/>
          <p:nvPr/>
        </p:nvSpPr>
        <p:spPr>
          <a:xfrm>
            <a:off x="5165275" y="763475"/>
            <a:ext cx="1479000" cy="806700"/>
          </a:xfrm>
          <a:prstGeom prst="rect">
            <a:avLst/>
          </a:prstGeom>
          <a:solidFill>
            <a:srgbClr val="134F5C"/>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indent="0" lvl="0" marL="0">
              <a:spcBef>
                <a:spcPts val="0"/>
              </a:spcBef>
              <a:buNone/>
            </a:pPr>
            <a:r>
              <a:rPr lang="en-GB">
                <a:solidFill>
                  <a:srgbClr val="FFFFFF"/>
                </a:solidFill>
              </a:rPr>
              <a:t>Re-Formatting the Data      </a:t>
            </a:r>
          </a:p>
        </p:txBody>
      </p:sp>
      <p:sp>
        <p:nvSpPr>
          <p:cNvPr id="126" name="Shape 126"/>
          <p:cNvSpPr/>
          <p:nvPr/>
        </p:nvSpPr>
        <p:spPr>
          <a:xfrm>
            <a:off x="6785400" y="2080384"/>
            <a:ext cx="1479000" cy="806700"/>
          </a:xfrm>
          <a:prstGeom prst="rect">
            <a:avLst/>
          </a:prstGeom>
          <a:solidFill>
            <a:srgbClr val="134F5C"/>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GB">
                <a:solidFill>
                  <a:srgbClr val="F3F3F3"/>
                </a:solidFill>
              </a:rPr>
              <a:t>  Tag Classifier</a:t>
            </a:r>
          </a:p>
          <a:p>
            <a:pPr lvl="0">
              <a:spcBef>
                <a:spcPts val="0"/>
              </a:spcBef>
              <a:buNone/>
            </a:pPr>
            <a:r>
              <a:rPr lang="en-GB" sz="900">
                <a:solidFill>
                  <a:srgbClr val="F3F3F3"/>
                </a:solidFill>
              </a:rPr>
              <a:t>  (Using Manual Feature)</a:t>
            </a:r>
          </a:p>
        </p:txBody>
      </p:sp>
      <p:sp>
        <p:nvSpPr>
          <p:cNvPr id="127" name="Shape 127"/>
          <p:cNvSpPr/>
          <p:nvPr/>
        </p:nvSpPr>
        <p:spPr>
          <a:xfrm rot="5400000">
            <a:off x="6653574" y="991500"/>
            <a:ext cx="1079699" cy="1098300"/>
          </a:xfrm>
          <a:prstGeom prst="bentArrow">
            <a:avLst>
              <a:gd fmla="val 17583" name="adj1"/>
              <a:gd fmla="val 23636" name="adj2"/>
              <a:gd fmla="val 25265" name="adj3"/>
              <a:gd fmla="val 43750" name="adj4"/>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28" name="Shape 128"/>
          <p:cNvSpPr/>
          <p:nvPr/>
        </p:nvSpPr>
        <p:spPr>
          <a:xfrm>
            <a:off x="7356300" y="2887290"/>
            <a:ext cx="337200" cy="806700"/>
          </a:xfrm>
          <a:prstGeom prst="down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29" name="Shape 129"/>
          <p:cNvSpPr/>
          <p:nvPr/>
        </p:nvSpPr>
        <p:spPr>
          <a:xfrm>
            <a:off x="6785550" y="3694195"/>
            <a:ext cx="1479000" cy="806700"/>
          </a:xfrm>
          <a:prstGeom prst="rect">
            <a:avLst/>
          </a:prstGeom>
          <a:solidFill>
            <a:srgbClr val="134F5C"/>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GB">
                <a:solidFill>
                  <a:srgbClr val="F3F3F3"/>
                </a:solidFill>
              </a:rPr>
              <a:t> Tag Classifier</a:t>
            </a:r>
          </a:p>
          <a:p>
            <a:pPr indent="0" lvl="0" marL="0">
              <a:spcBef>
                <a:spcPts val="0"/>
              </a:spcBef>
              <a:buNone/>
            </a:pPr>
            <a:r>
              <a:rPr lang="en-GB" sz="900">
                <a:solidFill>
                  <a:srgbClr val="F3F3F3"/>
                </a:solidFill>
              </a:rPr>
              <a:t>       (Using Backoff)</a:t>
            </a:r>
          </a:p>
        </p:txBody>
      </p:sp>
      <p:sp>
        <p:nvSpPr>
          <p:cNvPr id="130" name="Shape 130"/>
          <p:cNvSpPr/>
          <p:nvPr/>
        </p:nvSpPr>
        <p:spPr>
          <a:xfrm>
            <a:off x="5032075" y="2317709"/>
            <a:ext cx="1745399" cy="332399"/>
          </a:xfrm>
          <a:prstGeom prst="lef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31" name="Shape 131"/>
          <p:cNvSpPr/>
          <p:nvPr/>
        </p:nvSpPr>
        <p:spPr>
          <a:xfrm rot="10800000">
            <a:off x="5032075" y="2566884"/>
            <a:ext cx="608999" cy="1281599"/>
          </a:xfrm>
          <a:prstGeom prst="bentArrow">
            <a:avLst>
              <a:gd fmla="val 25000" name="adj1"/>
              <a:gd fmla="val 25890" name="adj2"/>
              <a:gd fmla="val 25000" name="adj3"/>
              <a:gd fmla="val 11112" name="adj4"/>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32" name="Shape 132"/>
          <p:cNvSpPr/>
          <p:nvPr/>
        </p:nvSpPr>
        <p:spPr>
          <a:xfrm>
            <a:off x="3553075" y="2080384"/>
            <a:ext cx="1479000" cy="806700"/>
          </a:xfrm>
          <a:prstGeom prst="rect">
            <a:avLst/>
          </a:prstGeom>
          <a:solidFill>
            <a:srgbClr val="134F5C"/>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en-GB">
                <a:solidFill>
                  <a:srgbClr val="FFFFFF"/>
                </a:solidFill>
              </a:rPr>
              <a:t>  Format Data</a:t>
            </a:r>
            <a:br>
              <a:rPr lang="en-GB">
                <a:solidFill>
                  <a:srgbClr val="FFFFFF"/>
                </a:solidFill>
              </a:rPr>
            </a:br>
            <a:r>
              <a:rPr lang="en-GB">
                <a:solidFill>
                  <a:srgbClr val="FFFFFF"/>
                </a:solidFill>
              </a:rPr>
              <a:t>   </a:t>
            </a:r>
            <a:r>
              <a:rPr lang="en-GB" sz="1100">
                <a:solidFill>
                  <a:srgbClr val="FFFFFF"/>
                </a:solidFill>
              </a:rPr>
              <a:t>(For Max-ENT)</a:t>
            </a:r>
          </a:p>
        </p:txBody>
      </p:sp>
      <p:sp>
        <p:nvSpPr>
          <p:cNvPr id="133" name="Shape 133"/>
          <p:cNvSpPr/>
          <p:nvPr/>
        </p:nvSpPr>
        <p:spPr>
          <a:xfrm>
            <a:off x="3553175" y="3302582"/>
            <a:ext cx="1479000" cy="806700"/>
          </a:xfrm>
          <a:prstGeom prst="rect">
            <a:avLst/>
          </a:prstGeom>
          <a:solidFill>
            <a:srgbClr val="134F5C"/>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en-GB">
                <a:solidFill>
                  <a:srgbClr val="F3F3F3"/>
                </a:solidFill>
              </a:rPr>
              <a:t>  Format Data</a:t>
            </a:r>
            <a:br>
              <a:rPr lang="en-GB">
                <a:solidFill>
                  <a:srgbClr val="F3F3F3"/>
                </a:solidFill>
              </a:rPr>
            </a:br>
            <a:r>
              <a:rPr lang="en-GB" sz="1100">
                <a:solidFill>
                  <a:srgbClr val="F3F3F3"/>
                </a:solidFill>
              </a:rPr>
              <a:t>(For Decision Tree)</a:t>
            </a:r>
          </a:p>
        </p:txBody>
      </p:sp>
      <p:sp>
        <p:nvSpPr>
          <p:cNvPr id="134" name="Shape 134"/>
          <p:cNvSpPr/>
          <p:nvPr/>
        </p:nvSpPr>
        <p:spPr>
          <a:xfrm rot="10800000">
            <a:off x="2704974" y="2317564"/>
            <a:ext cx="848100" cy="332399"/>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35" name="Shape 135"/>
          <p:cNvSpPr/>
          <p:nvPr/>
        </p:nvSpPr>
        <p:spPr>
          <a:xfrm>
            <a:off x="2704975" y="3516228"/>
            <a:ext cx="848100" cy="332399"/>
          </a:xfrm>
          <a:prstGeom prst="lef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36" name="Shape 136"/>
          <p:cNvSpPr/>
          <p:nvPr/>
        </p:nvSpPr>
        <p:spPr>
          <a:xfrm>
            <a:off x="1225975" y="2080384"/>
            <a:ext cx="1479000" cy="806700"/>
          </a:xfrm>
          <a:prstGeom prst="rect">
            <a:avLst/>
          </a:prstGeom>
          <a:solidFill>
            <a:srgbClr val="134F5C"/>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en-GB">
                <a:solidFill>
                  <a:srgbClr val="FFFFFF"/>
                </a:solidFill>
              </a:rPr>
              <a:t>      Max-Ent</a:t>
            </a:r>
          </a:p>
        </p:txBody>
      </p:sp>
      <p:sp>
        <p:nvSpPr>
          <p:cNvPr id="137" name="Shape 137"/>
          <p:cNvSpPr/>
          <p:nvPr/>
        </p:nvSpPr>
        <p:spPr>
          <a:xfrm>
            <a:off x="1225875" y="3278903"/>
            <a:ext cx="1479000" cy="806700"/>
          </a:xfrm>
          <a:prstGeom prst="rect">
            <a:avLst/>
          </a:prstGeom>
          <a:solidFill>
            <a:srgbClr val="134F5C"/>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en-GB">
                <a:solidFill>
                  <a:srgbClr val="FFFFFF"/>
                </a:solidFill>
              </a:rPr>
              <a:t>  Decision Tree</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x="0" y="0"/>
          <a:ext cx="0" cy="0"/>
          <a:chOff x="0" y="0"/>
          <a:chExt cx="0" cy="0"/>
        </a:xfrm>
      </p:grpSpPr>
      <p:sp>
        <p:nvSpPr>
          <p:cNvPr id="142" name="Shape 142"/>
          <p:cNvSpPr txBox="1"/>
          <p:nvPr>
            <p:ph type="ctrTitle"/>
          </p:nvPr>
        </p:nvSpPr>
        <p:spPr>
          <a:xfrm>
            <a:off x="257325" y="81250"/>
            <a:ext cx="8520599" cy="1027799"/>
          </a:xfrm>
          <a:prstGeom prst="rect">
            <a:avLst/>
          </a:prstGeom>
        </p:spPr>
        <p:txBody>
          <a:bodyPr anchorCtr="0" anchor="b" bIns="91425" lIns="91425" rIns="91425" tIns="91425">
            <a:noAutofit/>
          </a:bodyPr>
          <a:lstStyle/>
          <a:p>
            <a:pPr lvl="0" algn="l">
              <a:spcBef>
                <a:spcPts val="0"/>
              </a:spcBef>
              <a:buNone/>
            </a:pPr>
            <a:r>
              <a:rPr lang="en-GB">
                <a:latin typeface="Droid Sans"/>
                <a:ea typeface="Droid Sans"/>
                <a:cs typeface="Droid Sans"/>
                <a:sym typeface="Droid Sans"/>
              </a:rPr>
              <a:t> </a:t>
            </a:r>
            <a:r>
              <a:rPr lang="en-GB" sz="4800">
                <a:latin typeface="Droid Sans"/>
                <a:ea typeface="Droid Sans"/>
                <a:cs typeface="Droid Sans"/>
                <a:sym typeface="Droid Sans"/>
              </a:rPr>
              <a:t>  Cleaning the original Tweets</a:t>
            </a:r>
            <a:r>
              <a:rPr lang="en-GB">
                <a:latin typeface="Droid Sans"/>
                <a:ea typeface="Droid Sans"/>
                <a:cs typeface="Droid Sans"/>
                <a:sym typeface="Droid Sans"/>
              </a:rPr>
              <a:t>  </a:t>
            </a:r>
          </a:p>
        </p:txBody>
      </p:sp>
      <p:sp>
        <p:nvSpPr>
          <p:cNvPr id="143" name="Shape 143"/>
          <p:cNvSpPr txBox="1"/>
          <p:nvPr>
            <p:ph idx="1" type="subTitle"/>
          </p:nvPr>
        </p:nvSpPr>
        <p:spPr>
          <a:xfrm>
            <a:off x="257325" y="1250525"/>
            <a:ext cx="8572500" cy="3719099"/>
          </a:xfrm>
          <a:prstGeom prst="rect">
            <a:avLst/>
          </a:prstGeom>
        </p:spPr>
        <p:txBody>
          <a:bodyPr anchorCtr="0" anchor="t" bIns="91425" lIns="91425" rIns="91425" tIns="91425">
            <a:noAutofit/>
          </a:bodyPr>
          <a:lstStyle/>
          <a:p>
            <a:pPr lvl="0" rtl="0" algn="l">
              <a:spcBef>
                <a:spcPts val="0"/>
              </a:spcBef>
              <a:buNone/>
            </a:pPr>
            <a:r>
              <a:rPr lang="en-GB" sz="2400">
                <a:latin typeface="Droid Sans"/>
                <a:ea typeface="Droid Sans"/>
                <a:cs typeface="Droid Sans"/>
                <a:sym typeface="Droid Sans"/>
              </a:rPr>
              <a:t>We cleaned the whole data in 8 steps :</a:t>
            </a:r>
            <a:br>
              <a:rPr lang="en-GB" sz="1800">
                <a:latin typeface="Droid Sans"/>
                <a:ea typeface="Droid Sans"/>
                <a:cs typeface="Droid Sans"/>
                <a:sym typeface="Droid Sans"/>
              </a:rPr>
            </a:br>
            <a:br>
              <a:rPr lang="en-GB" sz="1800">
                <a:latin typeface="Droid Sans"/>
                <a:ea typeface="Droid Sans"/>
                <a:cs typeface="Droid Sans"/>
                <a:sym typeface="Droid Sans"/>
              </a:rPr>
            </a:br>
            <a:r>
              <a:rPr lang="en-GB" sz="1800">
                <a:latin typeface="Droid Sans"/>
                <a:ea typeface="Droid Sans"/>
                <a:cs typeface="Droid Sans"/>
                <a:sym typeface="Droid Sans"/>
              </a:rPr>
              <a:t>1. Remove all the tweet id’s </a:t>
            </a:r>
          </a:p>
          <a:p>
            <a:pPr indent="457200" lvl="0" rtl="0" algn="l">
              <a:lnSpc>
                <a:spcPct val="150000"/>
              </a:lnSpc>
              <a:spcBef>
                <a:spcPts val="0"/>
              </a:spcBef>
              <a:buNone/>
            </a:pPr>
            <a:r>
              <a:rPr lang="en-GB" sz="1800">
                <a:latin typeface="Droid Sans"/>
                <a:ea typeface="Droid Sans"/>
                <a:cs typeface="Droid Sans"/>
                <a:sym typeface="Droid Sans"/>
              </a:rPr>
              <a:t>Regular Expression : \d{5,}</a:t>
            </a:r>
          </a:p>
          <a:p>
            <a:pPr lvl="0" rtl="0" algn="l">
              <a:spcBef>
                <a:spcPts val="0"/>
              </a:spcBef>
              <a:buNone/>
            </a:pPr>
            <a:r>
              <a:rPr lang="en-GB" sz="1800">
                <a:latin typeface="Droid Sans"/>
                <a:ea typeface="Droid Sans"/>
                <a:cs typeface="Droid Sans"/>
                <a:sym typeface="Droid Sans"/>
              </a:rPr>
              <a:t>2. Remove all the usernames</a:t>
            </a:r>
          </a:p>
          <a:p>
            <a:pPr indent="457200" lvl="0" rtl="0" algn="l">
              <a:lnSpc>
                <a:spcPct val="150000"/>
              </a:lnSpc>
              <a:spcBef>
                <a:spcPts val="0"/>
              </a:spcBef>
              <a:buNone/>
            </a:pPr>
            <a:r>
              <a:rPr lang="en-GB" sz="1800">
                <a:latin typeface="Droid Sans"/>
                <a:ea typeface="Droid Sans"/>
                <a:cs typeface="Droid Sans"/>
                <a:sym typeface="Droid Sans"/>
              </a:rPr>
              <a:t>Regular Expression : (\@(\w|\_)+(\:|))</a:t>
            </a:r>
          </a:p>
          <a:p>
            <a:pPr lvl="0" rtl="0" algn="l">
              <a:spcBef>
                <a:spcPts val="0"/>
              </a:spcBef>
              <a:buNone/>
            </a:pPr>
            <a:r>
              <a:rPr lang="en-GB" sz="1800">
                <a:latin typeface="Droid Sans"/>
                <a:ea typeface="Droid Sans"/>
                <a:cs typeface="Droid Sans"/>
                <a:sym typeface="Droid Sans"/>
              </a:rPr>
              <a:t>3. Remove all the hashtags</a:t>
            </a:r>
            <a:br>
              <a:rPr lang="en-GB" sz="1800">
                <a:latin typeface="Droid Sans"/>
                <a:ea typeface="Droid Sans"/>
                <a:cs typeface="Droid Sans"/>
                <a:sym typeface="Droid Sans"/>
              </a:rPr>
            </a:br>
            <a:r>
              <a:rPr lang="en-GB" sz="1800">
                <a:latin typeface="Droid Sans"/>
                <a:ea typeface="Droid Sans"/>
                <a:cs typeface="Droid Sans"/>
                <a:sym typeface="Droid Sans"/>
              </a:rPr>
              <a:t>	Regular Expression : \#(\w|\_)+   </a:t>
            </a:r>
          </a:p>
          <a:p>
            <a:pPr lvl="0" rtl="0" algn="l">
              <a:spcBef>
                <a:spcPts val="0"/>
              </a:spcBef>
              <a:buNone/>
            </a:pPr>
            <a:r>
              <a:rPr lang="en-GB" sz="1800">
                <a:latin typeface="Droid Sans"/>
                <a:ea typeface="Droid Sans"/>
                <a:cs typeface="Droid Sans"/>
                <a:sym typeface="Droid Sans"/>
              </a:rPr>
              <a:t>4. Remove all the urls		</a:t>
            </a:r>
          </a:p>
          <a:p>
            <a:pPr indent="457200" lvl="0" rtl="0" algn="l">
              <a:spcBef>
                <a:spcPts val="0"/>
              </a:spcBef>
              <a:buNone/>
            </a:pPr>
            <a:r>
              <a:rPr lang="en-GB" sz="1800">
                <a:latin typeface="Droid Sans"/>
                <a:ea typeface="Droid Sans"/>
                <a:cs typeface="Droid Sans"/>
                <a:sym typeface="Droid Sans"/>
              </a:rPr>
              <a:t>Regular Expression :  (http|https|ftp|mailto|tel):\S+[/a-zA-Z0-9]</a:t>
            </a:r>
          </a:p>
          <a:p>
            <a:pPr lvl="0" rtl="0" algn="l">
              <a:spcBef>
                <a:spcPts val="0"/>
              </a:spcBef>
              <a:buNone/>
            </a:pPr>
            <a:r>
              <a:t/>
            </a:r>
            <a:endParaRPr sz="2000">
              <a:latin typeface="Droid Sans"/>
              <a:ea typeface="Droid Sans"/>
              <a:cs typeface="Droid Sans"/>
              <a:sym typeface="Droid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txBox="1"/>
          <p:nvPr>
            <p:ph idx="1" type="subTitle"/>
          </p:nvPr>
        </p:nvSpPr>
        <p:spPr>
          <a:xfrm>
            <a:off x="366075" y="1185225"/>
            <a:ext cx="8520599" cy="3827700"/>
          </a:xfrm>
          <a:prstGeom prst="rect">
            <a:avLst/>
          </a:prstGeom>
        </p:spPr>
        <p:txBody>
          <a:bodyPr anchorCtr="0" anchor="t" bIns="91425" lIns="91425" rIns="91425" tIns="91425">
            <a:noAutofit/>
          </a:bodyPr>
          <a:lstStyle/>
          <a:p>
            <a:pPr indent="0" lvl="0" marL="0" rtl="0" algn="l">
              <a:spcBef>
                <a:spcPts val="0"/>
              </a:spcBef>
              <a:buNone/>
            </a:pPr>
            <a:r>
              <a:rPr lang="en-GB" sz="1800">
                <a:latin typeface="Droid Sans"/>
                <a:ea typeface="Droid Sans"/>
                <a:cs typeface="Droid Sans"/>
                <a:sym typeface="Droid Sans"/>
              </a:rPr>
              <a:t>5. Replacing multiple occurrences of character or punctuation in word by twice the same character or punctuation</a:t>
            </a:r>
          </a:p>
          <a:p>
            <a:pPr indent="0" lvl="0" marL="0" rtl="0" algn="l">
              <a:lnSpc>
                <a:spcPct val="150000"/>
              </a:lnSpc>
              <a:spcBef>
                <a:spcPts val="0"/>
              </a:spcBef>
              <a:buNone/>
            </a:pPr>
            <a:r>
              <a:rPr lang="en-GB" sz="1800">
                <a:latin typeface="Droid Sans"/>
                <a:ea typeface="Droid Sans"/>
                <a:cs typeface="Droid Sans"/>
                <a:sym typeface="Droid Sans"/>
              </a:rPr>
              <a:t>	Regular Expression : (.)\1+  ---&gt;  \1\1</a:t>
            </a:r>
          </a:p>
          <a:p>
            <a:pPr indent="0" lvl="0" marL="0" rtl="0" algn="l">
              <a:lnSpc>
                <a:spcPct val="100000"/>
              </a:lnSpc>
              <a:spcBef>
                <a:spcPts val="0"/>
              </a:spcBef>
              <a:buNone/>
            </a:pPr>
            <a:r>
              <a:rPr lang="en-GB" sz="1800">
                <a:latin typeface="Droid Sans"/>
                <a:ea typeface="Droid Sans"/>
                <a:cs typeface="Droid Sans"/>
                <a:sym typeface="Droid Sans"/>
              </a:rPr>
              <a:t>6. Remove digits as we don't need them</a:t>
            </a:r>
          </a:p>
          <a:p>
            <a:pPr indent="457200" lvl="0" rtl="0" algn="l">
              <a:lnSpc>
                <a:spcPct val="150000"/>
              </a:lnSpc>
              <a:spcBef>
                <a:spcPts val="0"/>
              </a:spcBef>
              <a:buNone/>
            </a:pPr>
            <a:r>
              <a:rPr lang="en-GB" sz="1800">
                <a:latin typeface="Droid Sans"/>
                <a:ea typeface="Droid Sans"/>
                <a:cs typeface="Droid Sans"/>
                <a:sym typeface="Droid Sans"/>
              </a:rPr>
              <a:t>Regular Expression : \d+[^\s]*</a:t>
            </a:r>
          </a:p>
          <a:p>
            <a:pPr indent="0" lvl="0" marL="0" rtl="0" algn="l">
              <a:lnSpc>
                <a:spcPct val="100000"/>
              </a:lnSpc>
              <a:spcBef>
                <a:spcPts val="0"/>
              </a:spcBef>
              <a:buNone/>
            </a:pPr>
            <a:r>
              <a:rPr lang="en-GB" sz="1800">
                <a:latin typeface="Droid Sans"/>
                <a:ea typeface="Droid Sans"/>
                <a:cs typeface="Droid Sans"/>
                <a:sym typeface="Droid Sans"/>
              </a:rPr>
              <a:t>7. Remove all these unnecessary punctuations</a:t>
            </a:r>
          </a:p>
          <a:p>
            <a:pPr indent="0" lvl="0" marL="457200" rtl="0" algn="l">
              <a:lnSpc>
                <a:spcPct val="115000"/>
              </a:lnSpc>
              <a:spcBef>
                <a:spcPts val="0"/>
              </a:spcBef>
              <a:buNone/>
            </a:pPr>
            <a:r>
              <a:rPr lang="en-GB" sz="1800">
                <a:latin typeface="Droid Sans"/>
                <a:ea typeface="Droid Sans"/>
                <a:cs typeface="Droid Sans"/>
                <a:sym typeface="Droid Sans"/>
              </a:rPr>
              <a:t>Regular Expression : \~|\@|\#|\$|\%|\^|\&amp;|\*|\[|\]|\{|\}|\\|\/|\;|\:|\&gt;|\&lt;|\-|\_|\=|\+|\-|\*|\'|\"|\|                                              </a:t>
            </a:r>
          </a:p>
          <a:p>
            <a:pPr indent="0" lvl="0" marL="0" rtl="0" algn="l">
              <a:lnSpc>
                <a:spcPct val="100000"/>
              </a:lnSpc>
              <a:spcBef>
                <a:spcPts val="0"/>
              </a:spcBef>
              <a:buNone/>
            </a:pPr>
            <a:r>
              <a:rPr lang="en-GB" sz="1800">
                <a:latin typeface="Droid Sans"/>
                <a:ea typeface="Droid Sans"/>
                <a:cs typeface="Droid Sans"/>
                <a:sym typeface="Droid Sans"/>
              </a:rPr>
              <a:t>8. Convert these punctuation in dots</a:t>
            </a:r>
          </a:p>
          <a:p>
            <a:pPr indent="0" lvl="0" marL="0" rtl="0" algn="l">
              <a:lnSpc>
                <a:spcPct val="100000"/>
              </a:lnSpc>
              <a:spcBef>
                <a:spcPts val="0"/>
              </a:spcBef>
              <a:buNone/>
            </a:pPr>
            <a:r>
              <a:rPr lang="en-GB" sz="1800">
                <a:latin typeface="Droid Sans"/>
                <a:ea typeface="Droid Sans"/>
                <a:cs typeface="Droid Sans"/>
                <a:sym typeface="Droid Sans"/>
              </a:rPr>
              <a:t>	Regular Expression : \!|\(|\)|\.|\,|\?  ---&gt; \.</a:t>
            </a:r>
          </a:p>
          <a:p>
            <a:pPr indent="0" lvl="0" marL="0" rtl="0" algn="l">
              <a:lnSpc>
                <a:spcPct val="100000"/>
              </a:lnSpc>
              <a:spcBef>
                <a:spcPts val="0"/>
              </a:spcBef>
              <a:buNone/>
            </a:pPr>
            <a:r>
              <a:t/>
            </a:r>
            <a:endParaRPr sz="1800">
              <a:latin typeface="Droid Sans"/>
              <a:ea typeface="Droid Sans"/>
              <a:cs typeface="Droid Sans"/>
              <a:sym typeface="Droid Sans"/>
            </a:endParaRPr>
          </a:p>
          <a:p>
            <a:pPr indent="0" lvl="0" marL="0" rtl="0" algn="l">
              <a:lnSpc>
                <a:spcPct val="100000"/>
              </a:lnSpc>
              <a:spcBef>
                <a:spcPts val="0"/>
              </a:spcBef>
              <a:buNone/>
            </a:pPr>
            <a:r>
              <a:t/>
            </a:r>
            <a:endParaRPr sz="1800">
              <a:latin typeface="Droid Sans"/>
              <a:ea typeface="Droid Sans"/>
              <a:cs typeface="Droid Sans"/>
              <a:sym typeface="Droid Sans"/>
            </a:endParaRPr>
          </a:p>
        </p:txBody>
      </p:sp>
      <p:sp>
        <p:nvSpPr>
          <p:cNvPr id="149" name="Shape 149"/>
          <p:cNvSpPr txBox="1"/>
          <p:nvPr>
            <p:ph type="ctrTitle"/>
          </p:nvPr>
        </p:nvSpPr>
        <p:spPr>
          <a:xfrm>
            <a:off x="311692" y="135625"/>
            <a:ext cx="8520599" cy="930000"/>
          </a:xfrm>
          <a:prstGeom prst="rect">
            <a:avLst/>
          </a:prstGeom>
        </p:spPr>
        <p:txBody>
          <a:bodyPr anchorCtr="0" anchor="b" bIns="91425" lIns="91425" rIns="91425" tIns="91425">
            <a:noAutofit/>
          </a:bodyPr>
          <a:lstStyle/>
          <a:p>
            <a:pPr lvl="0" rtl="0" algn="l">
              <a:spcBef>
                <a:spcPts val="0"/>
              </a:spcBef>
              <a:buNone/>
            </a:pPr>
            <a:r>
              <a:rPr lang="en-GB">
                <a:latin typeface="Droid Sans"/>
                <a:ea typeface="Droid Sans"/>
                <a:cs typeface="Droid Sans"/>
                <a:sym typeface="Droid Sans"/>
              </a:rPr>
              <a:t>Contd...</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3" name="Shape 153"/>
        <p:cNvGrpSpPr/>
        <p:nvPr/>
      </p:nvGrpSpPr>
      <p:grpSpPr>
        <a:xfrm>
          <a:off x="0" y="0"/>
          <a:ext cx="0" cy="0"/>
          <a:chOff x="0" y="0"/>
          <a:chExt cx="0" cy="0"/>
        </a:xfrm>
      </p:grpSpPr>
      <p:sp>
        <p:nvSpPr>
          <p:cNvPr id="154" name="Shape 154"/>
          <p:cNvSpPr txBox="1"/>
          <p:nvPr>
            <p:ph type="ctrTitle"/>
          </p:nvPr>
        </p:nvSpPr>
        <p:spPr>
          <a:xfrm>
            <a:off x="224725" y="48625"/>
            <a:ext cx="8520599" cy="788699"/>
          </a:xfrm>
          <a:prstGeom prst="rect">
            <a:avLst/>
          </a:prstGeom>
        </p:spPr>
        <p:txBody>
          <a:bodyPr anchorCtr="0" anchor="b" bIns="91425" lIns="91425" rIns="91425" tIns="91425">
            <a:noAutofit/>
          </a:bodyPr>
          <a:lstStyle/>
          <a:p>
            <a:pPr lvl="0" algn="l">
              <a:spcBef>
                <a:spcPts val="0"/>
              </a:spcBef>
              <a:buNone/>
            </a:pPr>
            <a:r>
              <a:rPr lang="en-GB" sz="3600">
                <a:latin typeface="Droid Sans"/>
                <a:ea typeface="Droid Sans"/>
                <a:cs typeface="Droid Sans"/>
                <a:sym typeface="Droid Sans"/>
              </a:rPr>
              <a:t>  CONDITIONAL RANDOM FIELD (CRF)</a:t>
            </a:r>
          </a:p>
        </p:txBody>
      </p:sp>
      <p:sp>
        <p:nvSpPr>
          <p:cNvPr id="155" name="Shape 155"/>
          <p:cNvSpPr txBox="1"/>
          <p:nvPr>
            <p:ph idx="1" type="subTitle"/>
          </p:nvPr>
        </p:nvSpPr>
        <p:spPr>
          <a:xfrm>
            <a:off x="311700" y="935125"/>
            <a:ext cx="8520599" cy="3990899"/>
          </a:xfrm>
          <a:prstGeom prst="rect">
            <a:avLst/>
          </a:prstGeom>
        </p:spPr>
        <p:txBody>
          <a:bodyPr anchorCtr="0" anchor="t" bIns="91425" lIns="91425" rIns="91425" tIns="91425">
            <a:noAutofit/>
          </a:bodyPr>
          <a:lstStyle/>
          <a:p>
            <a:pPr lvl="0" rtl="0" algn="l">
              <a:spcBef>
                <a:spcPts val="0"/>
              </a:spcBef>
              <a:buNone/>
            </a:pPr>
            <a:r>
              <a:t/>
            </a:r>
            <a:endParaRPr sz="2400">
              <a:latin typeface="Droid Sans"/>
              <a:ea typeface="Droid Sans"/>
              <a:cs typeface="Droid Sans"/>
              <a:sym typeface="Droid Sans"/>
            </a:endParaRPr>
          </a:p>
          <a:p>
            <a:pPr lvl="0" rtl="0" algn="l">
              <a:spcBef>
                <a:spcPts val="0"/>
              </a:spcBef>
              <a:buNone/>
            </a:pPr>
            <a:r>
              <a:rPr lang="en-GB" sz="2400">
                <a:latin typeface="Droid Sans"/>
                <a:ea typeface="Droid Sans"/>
                <a:cs typeface="Droid Sans"/>
                <a:sym typeface="Droid Sans"/>
              </a:rPr>
              <a:t>CRF was used to make a language model for checking that the word is English or Hindi .The template file was made which had different features which related the current word with the tag of the previous  two words and the next two words to mark the tag of the current word. CRF model was created by using that template file and train file which contained around 24000 tweets with around 5 lakh words.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9" name="Shape 159"/>
        <p:cNvGrpSpPr/>
        <p:nvPr/>
      </p:nvGrpSpPr>
      <p:grpSpPr>
        <a:xfrm>
          <a:off x="0" y="0"/>
          <a:ext cx="0" cy="0"/>
          <a:chOff x="0" y="0"/>
          <a:chExt cx="0" cy="0"/>
        </a:xfrm>
      </p:grpSpPr>
      <p:sp>
        <p:nvSpPr>
          <p:cNvPr id="160" name="Shape 160"/>
          <p:cNvSpPr txBox="1"/>
          <p:nvPr>
            <p:ph type="ctrTitle"/>
          </p:nvPr>
        </p:nvSpPr>
        <p:spPr>
          <a:xfrm>
            <a:off x="311700" y="257450"/>
            <a:ext cx="8520599" cy="967800"/>
          </a:xfrm>
          <a:prstGeom prst="rect">
            <a:avLst/>
          </a:prstGeom>
        </p:spPr>
        <p:txBody>
          <a:bodyPr anchorCtr="0" anchor="b" bIns="91425" lIns="91425" rIns="91425" tIns="91425">
            <a:noAutofit/>
          </a:bodyPr>
          <a:lstStyle/>
          <a:p>
            <a:pPr lvl="0">
              <a:spcBef>
                <a:spcPts val="0"/>
              </a:spcBef>
              <a:buNone/>
            </a:pPr>
            <a:r>
              <a:rPr lang="en-GB">
                <a:latin typeface="Droid Sans"/>
                <a:ea typeface="Droid Sans"/>
                <a:cs typeface="Droid Sans"/>
                <a:sym typeface="Droid Sans"/>
              </a:rPr>
              <a:t>Features </a:t>
            </a:r>
          </a:p>
        </p:txBody>
      </p:sp>
      <p:sp>
        <p:nvSpPr>
          <p:cNvPr id="161" name="Shape 161"/>
          <p:cNvSpPr txBox="1"/>
          <p:nvPr>
            <p:ph idx="1" type="subTitle"/>
          </p:nvPr>
        </p:nvSpPr>
        <p:spPr>
          <a:xfrm>
            <a:off x="311700" y="1091375"/>
            <a:ext cx="8520599" cy="3965700"/>
          </a:xfrm>
          <a:prstGeom prst="rect">
            <a:avLst/>
          </a:prstGeom>
        </p:spPr>
        <p:txBody>
          <a:bodyPr anchorCtr="0" anchor="t" bIns="91425" lIns="91425" rIns="91425" tIns="91425">
            <a:noAutofit/>
          </a:bodyPr>
          <a:lstStyle/>
          <a:p>
            <a:pPr lvl="0" rtl="0" algn="l">
              <a:spcBef>
                <a:spcPts val="0"/>
              </a:spcBef>
              <a:buNone/>
            </a:pPr>
            <a:r>
              <a:rPr lang="en-GB">
                <a:latin typeface="Droid Sans"/>
                <a:ea typeface="Droid Sans"/>
                <a:cs typeface="Droid Sans"/>
                <a:sym typeface="Droid Sans"/>
              </a:rPr>
              <a:t>T</a:t>
            </a:r>
            <a:r>
              <a:rPr lang="en-GB" sz="2400">
                <a:latin typeface="Droid Sans"/>
                <a:ea typeface="Droid Sans"/>
                <a:cs typeface="Droid Sans"/>
                <a:sym typeface="Droid Sans"/>
              </a:rPr>
              <a:t>o train the data, we needed some features to identify when there is a case of code switching. These features include:</a:t>
            </a:r>
          </a:p>
          <a:p>
            <a:pPr lvl="0" rtl="0" algn="l">
              <a:spcBef>
                <a:spcPts val="0"/>
              </a:spcBef>
              <a:buNone/>
            </a:pPr>
            <a:r>
              <a:t/>
            </a:r>
            <a:endParaRPr sz="2400">
              <a:latin typeface="Droid Sans"/>
              <a:ea typeface="Droid Sans"/>
              <a:cs typeface="Droid Sans"/>
              <a:sym typeface="Droid Sans"/>
            </a:endParaRPr>
          </a:p>
          <a:p>
            <a:pPr indent="-355600" lvl="0" marL="457200" rtl="0" algn="l">
              <a:spcBef>
                <a:spcPts val="0"/>
              </a:spcBef>
              <a:buSzPct val="100000"/>
              <a:buFont typeface="Droid Sans"/>
              <a:buChar char="●"/>
            </a:pPr>
            <a:r>
              <a:rPr lang="en-GB" sz="2000">
                <a:latin typeface="Droid Sans"/>
                <a:ea typeface="Droid Sans"/>
                <a:cs typeface="Droid Sans"/>
                <a:sym typeface="Droid Sans"/>
              </a:rPr>
              <a:t>A binary value to denote the existence of trigrams, bigrams and unigrams before and after any point of language change.</a:t>
            </a:r>
          </a:p>
          <a:p>
            <a:pPr indent="-355600" lvl="0" marL="457200" rtl="0" algn="l">
              <a:spcBef>
                <a:spcPts val="0"/>
              </a:spcBef>
              <a:buSzPct val="100000"/>
              <a:buFont typeface="Droid Sans"/>
              <a:buChar char="●"/>
            </a:pPr>
            <a:r>
              <a:rPr lang="en-GB" sz="2000">
                <a:latin typeface="Droid Sans"/>
                <a:ea typeface="Droid Sans"/>
                <a:cs typeface="Droid Sans"/>
                <a:sym typeface="Droid Sans"/>
              </a:rPr>
              <a:t>The presence of punctuation after any word.</a:t>
            </a:r>
          </a:p>
          <a:p>
            <a:pPr indent="-355600" lvl="0" marL="457200" rtl="0" algn="l">
              <a:spcBef>
                <a:spcPts val="0"/>
              </a:spcBef>
              <a:buSzPct val="100000"/>
              <a:buFont typeface="Droid Sans"/>
              <a:buChar char="●"/>
            </a:pPr>
            <a:r>
              <a:rPr lang="en-GB" sz="2000">
                <a:latin typeface="Droid Sans"/>
                <a:ea typeface="Droid Sans"/>
                <a:cs typeface="Droid Sans"/>
                <a:sym typeface="Droid Sans"/>
              </a:rPr>
              <a:t>Any word has language english or hindi.</a:t>
            </a:r>
          </a:p>
          <a:p>
            <a:pPr indent="-355600" lvl="0" marL="457200" rtl="0" algn="l">
              <a:spcBef>
                <a:spcPts val="0"/>
              </a:spcBef>
              <a:buSzPct val="100000"/>
              <a:buFont typeface="Droid Sans"/>
              <a:buChar char="●"/>
            </a:pPr>
            <a:r>
              <a:rPr lang="en-GB" sz="2000">
                <a:latin typeface="Droid Sans"/>
                <a:ea typeface="Droid Sans"/>
                <a:cs typeface="Droid Sans"/>
                <a:sym typeface="Droid Sans"/>
              </a:rPr>
              <a:t>If language change is encountered after any word. </a:t>
            </a:r>
          </a:p>
          <a:p>
            <a:pPr indent="-355600" lvl="0" marL="457200" rtl="0" algn="l">
              <a:spcBef>
                <a:spcPts val="0"/>
              </a:spcBef>
              <a:buSzPct val="100000"/>
              <a:buFont typeface="Droid Sans"/>
              <a:buChar char="●"/>
            </a:pPr>
            <a:r>
              <a:rPr lang="en-GB" sz="2000">
                <a:latin typeface="Droid Sans"/>
                <a:ea typeface="Droid Sans"/>
                <a:cs typeface="Droid Sans"/>
                <a:sym typeface="Droid Sans"/>
              </a:rPr>
              <a:t>If a language change is encountered at position ‘i’, then the present word is present at a position at least ‘i+3’</a:t>
            </a:r>
          </a:p>
          <a:p>
            <a:pPr lvl="0" algn="l">
              <a:spcBef>
                <a:spcPts val="0"/>
              </a:spcBef>
              <a:buNone/>
            </a:pPr>
            <a:r>
              <a:t/>
            </a:r>
            <a:endParaRPr>
              <a:latin typeface="Droid Sans"/>
              <a:ea typeface="Droid Sans"/>
              <a:cs typeface="Droid Sans"/>
              <a:sym typeface="Droid Sa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5" name="Shape 165"/>
        <p:cNvGrpSpPr/>
        <p:nvPr/>
      </p:nvGrpSpPr>
      <p:grpSpPr>
        <a:xfrm>
          <a:off x="0" y="0"/>
          <a:ext cx="0" cy="0"/>
          <a:chOff x="0" y="0"/>
          <a:chExt cx="0" cy="0"/>
        </a:xfrm>
      </p:grpSpPr>
      <p:sp>
        <p:nvSpPr>
          <p:cNvPr id="166" name="Shape 166"/>
          <p:cNvSpPr txBox="1"/>
          <p:nvPr>
            <p:ph type="ctrTitle"/>
          </p:nvPr>
        </p:nvSpPr>
        <p:spPr>
          <a:xfrm>
            <a:off x="311700" y="799000"/>
            <a:ext cx="8520599" cy="4190100"/>
          </a:xfrm>
          <a:prstGeom prst="rect">
            <a:avLst/>
          </a:prstGeom>
          <a:ln>
            <a:noFill/>
          </a:ln>
        </p:spPr>
        <p:txBody>
          <a:bodyPr anchorCtr="0" anchor="t" bIns="91425" lIns="91425" rIns="91425" tIns="91425">
            <a:noAutofit/>
          </a:bodyPr>
          <a:lstStyle/>
          <a:p>
            <a:pPr lvl="0" rtl="0" algn="l">
              <a:spcBef>
                <a:spcPts val="0"/>
              </a:spcBef>
              <a:buNone/>
            </a:pPr>
            <a:r>
              <a:rPr lang="en-GB" sz="2400">
                <a:latin typeface="Droid Sans"/>
                <a:ea typeface="Droid Sans"/>
                <a:cs typeface="Droid Sans"/>
                <a:sym typeface="Droid Sans"/>
              </a:rPr>
              <a:t>We used a test-file which contained code switched Data to test our features.</a:t>
            </a:r>
          </a:p>
          <a:p>
            <a:pPr lvl="0" rtl="0" algn="l">
              <a:spcBef>
                <a:spcPts val="0"/>
              </a:spcBef>
              <a:buNone/>
            </a:pPr>
            <a:r>
              <a:rPr lang="en-GB" sz="2400">
                <a:latin typeface="Droid Sans"/>
                <a:ea typeface="Droid Sans"/>
                <a:cs typeface="Droid Sans"/>
                <a:sym typeface="Droid Sans"/>
              </a:rPr>
              <a:t>The accuracy came out to be around  </a:t>
            </a:r>
            <a:r>
              <a:rPr lang="en-GB" sz="2400">
                <a:solidFill>
                  <a:srgbClr val="FF0000"/>
                </a:solidFill>
                <a:latin typeface="Droid Sans"/>
                <a:ea typeface="Droid Sans"/>
                <a:cs typeface="Droid Sans"/>
                <a:sym typeface="Droid Sans"/>
              </a:rPr>
              <a:t>30.7 % </a:t>
            </a:r>
          </a:p>
          <a:p>
            <a:pPr lvl="0" rtl="0" algn="l">
              <a:spcBef>
                <a:spcPts val="0"/>
              </a:spcBef>
              <a:buNone/>
            </a:pPr>
            <a:r>
              <a:rPr lang="en-GB" sz="2400">
                <a:latin typeface="Droid Sans"/>
                <a:ea typeface="Droid Sans"/>
                <a:cs typeface="Droid Sans"/>
                <a:sym typeface="Droid Sans"/>
              </a:rPr>
              <a:t>However, we realized that there were a lot of sentences in the file which were neither code-switching or mixing :</a:t>
            </a:r>
          </a:p>
          <a:p>
            <a:pPr lvl="0" rtl="0" algn="l">
              <a:spcBef>
                <a:spcPts val="0"/>
              </a:spcBef>
              <a:buNone/>
            </a:pPr>
            <a:r>
              <a:rPr lang="en-GB" sz="2400">
                <a:latin typeface="Droid Sans"/>
                <a:ea typeface="Droid Sans"/>
                <a:cs typeface="Droid Sans"/>
                <a:sym typeface="Droid Sans"/>
              </a:rPr>
              <a:t>eg :  mein school jaa  rha hun .</a:t>
            </a:r>
          </a:p>
          <a:p>
            <a:pPr lvl="0" rtl="0" algn="l">
              <a:spcBef>
                <a:spcPts val="0"/>
              </a:spcBef>
              <a:buNone/>
            </a:pPr>
            <a:r>
              <a:rPr lang="en-GB" sz="2400">
                <a:latin typeface="Droid Sans"/>
                <a:ea typeface="Droid Sans"/>
                <a:cs typeface="Droid Sans"/>
                <a:sym typeface="Droid Sans"/>
              </a:rPr>
              <a:t>Here, we obtained change tags after mein and school . However such points  can’t be classified as language-change points .</a:t>
            </a:r>
          </a:p>
          <a:p>
            <a:pPr lvl="0" rtl="0" algn="l">
              <a:spcBef>
                <a:spcPts val="0"/>
              </a:spcBef>
              <a:buNone/>
            </a:pPr>
            <a:r>
              <a:rPr lang="en-GB" sz="2400">
                <a:latin typeface="Droid Sans"/>
                <a:ea typeface="Droid Sans"/>
                <a:cs typeface="Droid Sans"/>
                <a:sym typeface="Droid Sans"/>
              </a:rPr>
              <a:t>Hence after removing these points, out accuracy came to be about</a:t>
            </a:r>
            <a:r>
              <a:rPr lang="en-GB" sz="2400">
                <a:solidFill>
                  <a:srgbClr val="00FF00"/>
                </a:solidFill>
                <a:latin typeface="Droid Sans"/>
                <a:ea typeface="Droid Sans"/>
                <a:cs typeface="Droid Sans"/>
                <a:sym typeface="Droid Sans"/>
              </a:rPr>
              <a:t> 70.82% (even 83% in one test file)</a:t>
            </a:r>
          </a:p>
          <a:p>
            <a:pPr lvl="0" algn="l">
              <a:spcBef>
                <a:spcPts val="0"/>
              </a:spcBef>
              <a:buNone/>
            </a:pPr>
            <a:r>
              <a:t/>
            </a:r>
            <a:endParaRPr sz="2400">
              <a:latin typeface="Droid Sans"/>
              <a:ea typeface="Droid Sans"/>
              <a:cs typeface="Droid Sans"/>
              <a:sym typeface="Droid Sans"/>
            </a:endParaRPr>
          </a:p>
        </p:txBody>
      </p:sp>
      <p:sp>
        <p:nvSpPr>
          <p:cNvPr id="167" name="Shape 167"/>
          <p:cNvSpPr txBox="1"/>
          <p:nvPr>
            <p:ph idx="1" type="subTitle"/>
          </p:nvPr>
        </p:nvSpPr>
        <p:spPr>
          <a:xfrm>
            <a:off x="311700" y="88775"/>
            <a:ext cx="8520599" cy="825600"/>
          </a:xfrm>
          <a:prstGeom prst="rect">
            <a:avLst/>
          </a:prstGeom>
        </p:spPr>
        <p:txBody>
          <a:bodyPr anchorCtr="0" anchor="t" bIns="91425" lIns="91425" rIns="91425" tIns="91425">
            <a:noAutofit/>
          </a:bodyPr>
          <a:lstStyle/>
          <a:p>
            <a:pPr lvl="0">
              <a:spcBef>
                <a:spcPts val="0"/>
              </a:spcBef>
              <a:buNone/>
            </a:pPr>
            <a:r>
              <a:rPr lang="en-GB" sz="3600">
                <a:solidFill>
                  <a:srgbClr val="FFFFFF"/>
                </a:solidFill>
                <a:latin typeface="Droid Sans"/>
                <a:ea typeface="Droid Sans"/>
                <a:cs typeface="Droid Sans"/>
                <a:sym typeface="Droid Sans"/>
              </a:rPr>
              <a:t>RESULT OF DETERMINISTIC MODEL</a:t>
            </a:r>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